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6" r:id="rId1"/>
  </p:sldMasterIdLst>
  <p:sldIdLst>
    <p:sldId id="258" r:id="rId2"/>
    <p:sldId id="257" r:id="rId3"/>
    <p:sldId id="259" r:id="rId4"/>
    <p:sldId id="262" r:id="rId5"/>
    <p:sldId id="260" r:id="rId6"/>
    <p:sldId id="261" r:id="rId7"/>
    <p:sldId id="264" r:id="rId8"/>
    <p:sldId id="265" r:id="rId9"/>
    <p:sldId id="266" r:id="rId10"/>
    <p:sldId id="267" r:id="rId11"/>
    <p:sldId id="274" r:id="rId12"/>
    <p:sldId id="269" r:id="rId13"/>
    <p:sldId id="270" r:id="rId14"/>
    <p:sldId id="271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B7F4"/>
    <a:srgbClr val="C99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0"/>
  </p:normalViewPr>
  <p:slideViewPr>
    <p:cSldViewPr snapToGrid="0" snapToObjects="1">
      <p:cViewPr>
        <p:scale>
          <a:sx n="94" d="100"/>
          <a:sy n="94" d="100"/>
        </p:scale>
        <p:origin x="127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areas_of_London" TargetMode="External"/><Relationship Id="rId1" Type="http://schemas.openxmlformats.org/officeDocument/2006/relationships/hyperlink" Target="https://cf-courses-data.s3.us.cloud-object-storage.appdomain.cloud/IBMDeveloperSkillsNetwork-DS0701EN-SkillsNetwork/labs/newyork_data.json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areas_of_London" TargetMode="External"/><Relationship Id="rId1" Type="http://schemas.openxmlformats.org/officeDocument/2006/relationships/hyperlink" Target="https://cf-courses-data.s3.us.cloud-object-storage.appdomain.cloud/IBMDeveloperSkillsNetwork-DS0701EN-SkillsNetwork/labs/newyork_data.json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4227A-8A4D-4114-87DC-C79CA167C7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0CF342-BF98-4B44-809C-80834EE62668}">
      <dgm:prSet/>
      <dgm:spPr>
        <a:solidFill>
          <a:schemeClr val="tx1"/>
        </a:solidFill>
      </dgm:spPr>
      <dgm:t>
        <a:bodyPr/>
        <a:lstStyle/>
        <a:p>
          <a:r>
            <a:rPr lang="en-US" baseline="0" dirty="0"/>
            <a:t>New York City data set from </a:t>
          </a:r>
          <a:r>
            <a:rPr lang="en-US" u="sng" baseline="0" dirty="0">
              <a:hlinkClick xmlns:r="http://schemas.openxmlformats.org/officeDocument/2006/relationships" r:id="rId1"/>
            </a:rPr>
            <a:t>NYU</a:t>
          </a:r>
          <a:r>
            <a:rPr lang="en-US" baseline="0" dirty="0"/>
            <a:t>  </a:t>
          </a:r>
          <a:endParaRPr lang="en-US" dirty="0"/>
        </a:p>
      </dgm:t>
    </dgm:pt>
    <dgm:pt modelId="{67B7EF8C-75B8-4972-9293-4048F194AC67}" type="parTrans" cxnId="{F2B254AE-9EDA-43D0-84E0-3A140561D2CA}">
      <dgm:prSet/>
      <dgm:spPr/>
      <dgm:t>
        <a:bodyPr/>
        <a:lstStyle/>
        <a:p>
          <a:endParaRPr lang="en-US"/>
        </a:p>
      </dgm:t>
    </dgm:pt>
    <dgm:pt modelId="{E50AD72F-4C2C-4507-A3F2-1150F9AC1881}" type="sibTrans" cxnId="{F2B254AE-9EDA-43D0-84E0-3A140561D2CA}">
      <dgm:prSet/>
      <dgm:spPr/>
      <dgm:t>
        <a:bodyPr/>
        <a:lstStyle/>
        <a:p>
          <a:endParaRPr lang="en-US"/>
        </a:p>
      </dgm:t>
    </dgm:pt>
    <dgm:pt modelId="{31963AF9-7DC8-4F88-9061-30E4DE15F964}">
      <dgm:prSet/>
      <dgm:spPr>
        <a:solidFill>
          <a:schemeClr val="tx1"/>
        </a:solidFill>
      </dgm:spPr>
      <dgm:t>
        <a:bodyPr/>
        <a:lstStyle/>
        <a:p>
          <a:r>
            <a:rPr lang="en-US" baseline="0" dirty="0"/>
            <a:t>London data set from </a:t>
          </a:r>
          <a:r>
            <a:rPr lang="en-US" u="sng" baseline="0" dirty="0">
              <a:hlinkClick xmlns:r="http://schemas.openxmlformats.org/officeDocument/2006/relationships" r:id="rId2"/>
            </a:rPr>
            <a:t>Wikipedia</a:t>
          </a:r>
          <a:r>
            <a:rPr lang="en-US" baseline="0" dirty="0"/>
            <a:t>  </a:t>
          </a:r>
          <a:endParaRPr lang="en-US" dirty="0"/>
        </a:p>
      </dgm:t>
    </dgm:pt>
    <dgm:pt modelId="{FF64FD1C-9391-4892-8974-69C6073F6362}" type="parTrans" cxnId="{263409FD-49AF-4B12-B23B-A1CA8DBAEC90}">
      <dgm:prSet/>
      <dgm:spPr/>
      <dgm:t>
        <a:bodyPr/>
        <a:lstStyle/>
        <a:p>
          <a:endParaRPr lang="en-US"/>
        </a:p>
      </dgm:t>
    </dgm:pt>
    <dgm:pt modelId="{B99D4CA8-EB9A-4EA8-A80C-06B98662F5C1}" type="sibTrans" cxnId="{263409FD-49AF-4B12-B23B-A1CA8DBAEC90}">
      <dgm:prSet/>
      <dgm:spPr/>
      <dgm:t>
        <a:bodyPr/>
        <a:lstStyle/>
        <a:p>
          <a:endParaRPr lang="en-US"/>
        </a:p>
      </dgm:t>
    </dgm:pt>
    <dgm:pt modelId="{8697FB6E-0DF9-42BA-8636-ABF86C1E17E7}">
      <dgm:prSet/>
      <dgm:spPr>
        <a:solidFill>
          <a:schemeClr val="tx1"/>
        </a:solidFill>
      </dgm:spPr>
      <dgm:t>
        <a:bodyPr/>
        <a:lstStyle/>
        <a:p>
          <a:r>
            <a:rPr lang="en-US" baseline="0" dirty="0"/>
            <a:t>Venue data from Foursquare API</a:t>
          </a:r>
          <a:endParaRPr lang="en-US" dirty="0"/>
        </a:p>
      </dgm:t>
    </dgm:pt>
    <dgm:pt modelId="{A313BCED-A299-4DC3-B35D-5A89E6214CDF}" type="parTrans" cxnId="{0AA47EE9-9D7C-4802-8D45-1222F1CBE358}">
      <dgm:prSet/>
      <dgm:spPr/>
      <dgm:t>
        <a:bodyPr/>
        <a:lstStyle/>
        <a:p>
          <a:endParaRPr lang="en-US"/>
        </a:p>
      </dgm:t>
    </dgm:pt>
    <dgm:pt modelId="{0D3753BA-C4AF-4AD4-9055-EEB90D951ED6}" type="sibTrans" cxnId="{0AA47EE9-9D7C-4802-8D45-1222F1CBE358}">
      <dgm:prSet/>
      <dgm:spPr/>
      <dgm:t>
        <a:bodyPr/>
        <a:lstStyle/>
        <a:p>
          <a:endParaRPr lang="en-US"/>
        </a:p>
      </dgm:t>
    </dgm:pt>
    <dgm:pt modelId="{C32B147F-DFE8-004F-AF3F-9C18F06E9935}" type="pres">
      <dgm:prSet presAssocID="{9984227A-8A4D-4114-87DC-C79CA167C794}" presName="linear" presStyleCnt="0">
        <dgm:presLayoutVars>
          <dgm:dir/>
          <dgm:animLvl val="lvl"/>
          <dgm:resizeHandles val="exact"/>
        </dgm:presLayoutVars>
      </dgm:prSet>
      <dgm:spPr/>
    </dgm:pt>
    <dgm:pt modelId="{3F68F1BB-ED3A-6746-AA16-EF7F8E441389}" type="pres">
      <dgm:prSet presAssocID="{D80CF342-BF98-4B44-809C-80834EE62668}" presName="parentLin" presStyleCnt="0"/>
      <dgm:spPr/>
    </dgm:pt>
    <dgm:pt modelId="{448904E2-7976-994A-B493-6E605DB6038C}" type="pres">
      <dgm:prSet presAssocID="{D80CF342-BF98-4B44-809C-80834EE62668}" presName="parentLeftMargin" presStyleLbl="node1" presStyleIdx="0" presStyleCnt="3"/>
      <dgm:spPr/>
    </dgm:pt>
    <dgm:pt modelId="{179C3D5E-7164-DD4C-8B5E-0868271AD0A4}" type="pres">
      <dgm:prSet presAssocID="{D80CF342-BF98-4B44-809C-80834EE626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6BD58DA-8A0A-9C48-8ADB-4261FAA45E1F}" type="pres">
      <dgm:prSet presAssocID="{D80CF342-BF98-4B44-809C-80834EE62668}" presName="negativeSpace" presStyleCnt="0"/>
      <dgm:spPr/>
    </dgm:pt>
    <dgm:pt modelId="{1407C254-B2A4-D341-97B7-D7582FC43DB6}" type="pres">
      <dgm:prSet presAssocID="{D80CF342-BF98-4B44-809C-80834EE62668}" presName="childText" presStyleLbl="conFgAcc1" presStyleIdx="0" presStyleCnt="3">
        <dgm:presLayoutVars>
          <dgm:bulletEnabled val="1"/>
        </dgm:presLayoutVars>
      </dgm:prSet>
      <dgm:spPr/>
    </dgm:pt>
    <dgm:pt modelId="{0AC93122-D0E2-3F48-8DA5-D88D11C31689}" type="pres">
      <dgm:prSet presAssocID="{E50AD72F-4C2C-4507-A3F2-1150F9AC1881}" presName="spaceBetweenRectangles" presStyleCnt="0"/>
      <dgm:spPr/>
    </dgm:pt>
    <dgm:pt modelId="{31957947-4B94-564D-98C1-CE51E999BECB}" type="pres">
      <dgm:prSet presAssocID="{31963AF9-7DC8-4F88-9061-30E4DE15F964}" presName="parentLin" presStyleCnt="0"/>
      <dgm:spPr/>
    </dgm:pt>
    <dgm:pt modelId="{10FE199C-D6DF-0C46-8D53-A97F4450E9DE}" type="pres">
      <dgm:prSet presAssocID="{31963AF9-7DC8-4F88-9061-30E4DE15F964}" presName="parentLeftMargin" presStyleLbl="node1" presStyleIdx="0" presStyleCnt="3"/>
      <dgm:spPr/>
    </dgm:pt>
    <dgm:pt modelId="{10D4E637-7A11-D945-B885-76428FA23931}" type="pres">
      <dgm:prSet presAssocID="{31963AF9-7DC8-4F88-9061-30E4DE15F9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24C74A-B01D-7F48-A24D-E1F1620D3DB9}" type="pres">
      <dgm:prSet presAssocID="{31963AF9-7DC8-4F88-9061-30E4DE15F964}" presName="negativeSpace" presStyleCnt="0"/>
      <dgm:spPr/>
    </dgm:pt>
    <dgm:pt modelId="{696533FD-B450-2F43-8D9A-3BA897E299D7}" type="pres">
      <dgm:prSet presAssocID="{31963AF9-7DC8-4F88-9061-30E4DE15F964}" presName="childText" presStyleLbl="conFgAcc1" presStyleIdx="1" presStyleCnt="3">
        <dgm:presLayoutVars>
          <dgm:bulletEnabled val="1"/>
        </dgm:presLayoutVars>
      </dgm:prSet>
      <dgm:spPr/>
    </dgm:pt>
    <dgm:pt modelId="{6AAE6D41-9AF7-414D-A17D-EB09D4674761}" type="pres">
      <dgm:prSet presAssocID="{B99D4CA8-EB9A-4EA8-A80C-06B98662F5C1}" presName="spaceBetweenRectangles" presStyleCnt="0"/>
      <dgm:spPr/>
    </dgm:pt>
    <dgm:pt modelId="{6405679B-C615-2247-A0A0-AB2E0C30D650}" type="pres">
      <dgm:prSet presAssocID="{8697FB6E-0DF9-42BA-8636-ABF86C1E17E7}" presName="parentLin" presStyleCnt="0"/>
      <dgm:spPr/>
    </dgm:pt>
    <dgm:pt modelId="{D7D4F15F-B998-114E-A730-A57D985A00BD}" type="pres">
      <dgm:prSet presAssocID="{8697FB6E-0DF9-42BA-8636-ABF86C1E17E7}" presName="parentLeftMargin" presStyleLbl="node1" presStyleIdx="1" presStyleCnt="3"/>
      <dgm:spPr/>
    </dgm:pt>
    <dgm:pt modelId="{B780FDA5-E802-BF43-B84E-68578CB07647}" type="pres">
      <dgm:prSet presAssocID="{8697FB6E-0DF9-42BA-8636-ABF86C1E17E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B33C523-216D-B947-862C-41450B7F33DA}" type="pres">
      <dgm:prSet presAssocID="{8697FB6E-0DF9-42BA-8636-ABF86C1E17E7}" presName="negativeSpace" presStyleCnt="0"/>
      <dgm:spPr/>
    </dgm:pt>
    <dgm:pt modelId="{3ECFE40B-2CF2-0A4D-A9FA-35CD3A1124D2}" type="pres">
      <dgm:prSet presAssocID="{8697FB6E-0DF9-42BA-8636-ABF86C1E17E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B142D0E-ADFB-D243-B0C5-FC481447A879}" type="presOf" srcId="{31963AF9-7DC8-4F88-9061-30E4DE15F964}" destId="{10FE199C-D6DF-0C46-8D53-A97F4450E9DE}" srcOrd="0" destOrd="0" presId="urn:microsoft.com/office/officeart/2005/8/layout/list1"/>
    <dgm:cxn modelId="{FFBEE71A-3646-3A48-B0C1-A5C8F437AB28}" type="presOf" srcId="{8697FB6E-0DF9-42BA-8636-ABF86C1E17E7}" destId="{D7D4F15F-B998-114E-A730-A57D985A00BD}" srcOrd="0" destOrd="0" presId="urn:microsoft.com/office/officeart/2005/8/layout/list1"/>
    <dgm:cxn modelId="{E2DD0E5E-48AD-1E4C-8784-1092E370BF10}" type="presOf" srcId="{D80CF342-BF98-4B44-809C-80834EE62668}" destId="{179C3D5E-7164-DD4C-8B5E-0868271AD0A4}" srcOrd="1" destOrd="0" presId="urn:microsoft.com/office/officeart/2005/8/layout/list1"/>
    <dgm:cxn modelId="{FC1BC395-CFB6-744F-87B8-B9AF5B130084}" type="presOf" srcId="{31963AF9-7DC8-4F88-9061-30E4DE15F964}" destId="{10D4E637-7A11-D945-B885-76428FA23931}" srcOrd="1" destOrd="0" presId="urn:microsoft.com/office/officeart/2005/8/layout/list1"/>
    <dgm:cxn modelId="{F2B254AE-9EDA-43D0-84E0-3A140561D2CA}" srcId="{9984227A-8A4D-4114-87DC-C79CA167C794}" destId="{D80CF342-BF98-4B44-809C-80834EE62668}" srcOrd="0" destOrd="0" parTransId="{67B7EF8C-75B8-4972-9293-4048F194AC67}" sibTransId="{E50AD72F-4C2C-4507-A3F2-1150F9AC1881}"/>
    <dgm:cxn modelId="{DF5E74BE-8977-7B43-9702-62ABBBF828FA}" type="presOf" srcId="{9984227A-8A4D-4114-87DC-C79CA167C794}" destId="{C32B147F-DFE8-004F-AF3F-9C18F06E9935}" srcOrd="0" destOrd="0" presId="urn:microsoft.com/office/officeart/2005/8/layout/list1"/>
    <dgm:cxn modelId="{BC2B6DE9-9786-0545-B6F5-16EAB1A6AD82}" type="presOf" srcId="{D80CF342-BF98-4B44-809C-80834EE62668}" destId="{448904E2-7976-994A-B493-6E605DB6038C}" srcOrd="0" destOrd="0" presId="urn:microsoft.com/office/officeart/2005/8/layout/list1"/>
    <dgm:cxn modelId="{0AA47EE9-9D7C-4802-8D45-1222F1CBE358}" srcId="{9984227A-8A4D-4114-87DC-C79CA167C794}" destId="{8697FB6E-0DF9-42BA-8636-ABF86C1E17E7}" srcOrd="2" destOrd="0" parTransId="{A313BCED-A299-4DC3-B35D-5A89E6214CDF}" sibTransId="{0D3753BA-C4AF-4AD4-9055-EEB90D951ED6}"/>
    <dgm:cxn modelId="{AFBA94EE-E47B-7349-AA5F-F7D2BBE7912B}" type="presOf" srcId="{8697FB6E-0DF9-42BA-8636-ABF86C1E17E7}" destId="{B780FDA5-E802-BF43-B84E-68578CB07647}" srcOrd="1" destOrd="0" presId="urn:microsoft.com/office/officeart/2005/8/layout/list1"/>
    <dgm:cxn modelId="{263409FD-49AF-4B12-B23B-A1CA8DBAEC90}" srcId="{9984227A-8A4D-4114-87DC-C79CA167C794}" destId="{31963AF9-7DC8-4F88-9061-30E4DE15F964}" srcOrd="1" destOrd="0" parTransId="{FF64FD1C-9391-4892-8974-69C6073F6362}" sibTransId="{B99D4CA8-EB9A-4EA8-A80C-06B98662F5C1}"/>
    <dgm:cxn modelId="{8646F4E4-EB78-B844-9362-AFF188A98F9E}" type="presParOf" srcId="{C32B147F-DFE8-004F-AF3F-9C18F06E9935}" destId="{3F68F1BB-ED3A-6746-AA16-EF7F8E441389}" srcOrd="0" destOrd="0" presId="urn:microsoft.com/office/officeart/2005/8/layout/list1"/>
    <dgm:cxn modelId="{1C968F55-58D1-144C-A520-CBAED8C1B561}" type="presParOf" srcId="{3F68F1BB-ED3A-6746-AA16-EF7F8E441389}" destId="{448904E2-7976-994A-B493-6E605DB6038C}" srcOrd="0" destOrd="0" presId="urn:microsoft.com/office/officeart/2005/8/layout/list1"/>
    <dgm:cxn modelId="{35D5863D-6879-D541-98AD-BBE2B0A07119}" type="presParOf" srcId="{3F68F1BB-ED3A-6746-AA16-EF7F8E441389}" destId="{179C3D5E-7164-DD4C-8B5E-0868271AD0A4}" srcOrd="1" destOrd="0" presId="urn:microsoft.com/office/officeart/2005/8/layout/list1"/>
    <dgm:cxn modelId="{F1F849CF-CE5D-9743-B0B6-FC26D48C0E4D}" type="presParOf" srcId="{C32B147F-DFE8-004F-AF3F-9C18F06E9935}" destId="{26BD58DA-8A0A-9C48-8ADB-4261FAA45E1F}" srcOrd="1" destOrd="0" presId="urn:microsoft.com/office/officeart/2005/8/layout/list1"/>
    <dgm:cxn modelId="{66F13013-611B-9341-810C-61A53A21ADE7}" type="presParOf" srcId="{C32B147F-DFE8-004F-AF3F-9C18F06E9935}" destId="{1407C254-B2A4-D341-97B7-D7582FC43DB6}" srcOrd="2" destOrd="0" presId="urn:microsoft.com/office/officeart/2005/8/layout/list1"/>
    <dgm:cxn modelId="{2EADC5CE-E3DF-9A4E-B078-5195551A5720}" type="presParOf" srcId="{C32B147F-DFE8-004F-AF3F-9C18F06E9935}" destId="{0AC93122-D0E2-3F48-8DA5-D88D11C31689}" srcOrd="3" destOrd="0" presId="urn:microsoft.com/office/officeart/2005/8/layout/list1"/>
    <dgm:cxn modelId="{EEF70485-3FB5-3940-9A5F-73279FEB97AF}" type="presParOf" srcId="{C32B147F-DFE8-004F-AF3F-9C18F06E9935}" destId="{31957947-4B94-564D-98C1-CE51E999BECB}" srcOrd="4" destOrd="0" presId="urn:microsoft.com/office/officeart/2005/8/layout/list1"/>
    <dgm:cxn modelId="{C5E172CC-CA2B-004A-859D-706965DB81FD}" type="presParOf" srcId="{31957947-4B94-564D-98C1-CE51E999BECB}" destId="{10FE199C-D6DF-0C46-8D53-A97F4450E9DE}" srcOrd="0" destOrd="0" presId="urn:microsoft.com/office/officeart/2005/8/layout/list1"/>
    <dgm:cxn modelId="{535057C3-21D8-8849-9D8D-BA70D83ED421}" type="presParOf" srcId="{31957947-4B94-564D-98C1-CE51E999BECB}" destId="{10D4E637-7A11-D945-B885-76428FA23931}" srcOrd="1" destOrd="0" presId="urn:microsoft.com/office/officeart/2005/8/layout/list1"/>
    <dgm:cxn modelId="{5AA55FD1-E03A-AC4A-933C-349DD68F218E}" type="presParOf" srcId="{C32B147F-DFE8-004F-AF3F-9C18F06E9935}" destId="{5224C74A-B01D-7F48-A24D-E1F1620D3DB9}" srcOrd="5" destOrd="0" presId="urn:microsoft.com/office/officeart/2005/8/layout/list1"/>
    <dgm:cxn modelId="{BE3C2CF8-9A56-144C-99F4-30653F18D988}" type="presParOf" srcId="{C32B147F-DFE8-004F-AF3F-9C18F06E9935}" destId="{696533FD-B450-2F43-8D9A-3BA897E299D7}" srcOrd="6" destOrd="0" presId="urn:microsoft.com/office/officeart/2005/8/layout/list1"/>
    <dgm:cxn modelId="{7DC98417-A75A-3D4B-A0FD-97C967F54849}" type="presParOf" srcId="{C32B147F-DFE8-004F-AF3F-9C18F06E9935}" destId="{6AAE6D41-9AF7-414D-A17D-EB09D4674761}" srcOrd="7" destOrd="0" presId="urn:microsoft.com/office/officeart/2005/8/layout/list1"/>
    <dgm:cxn modelId="{B867B8BA-A689-8A48-B897-BA24A73D2DAA}" type="presParOf" srcId="{C32B147F-DFE8-004F-AF3F-9C18F06E9935}" destId="{6405679B-C615-2247-A0A0-AB2E0C30D650}" srcOrd="8" destOrd="0" presId="urn:microsoft.com/office/officeart/2005/8/layout/list1"/>
    <dgm:cxn modelId="{94FB9B99-986A-FE43-8F4E-5B04D1CCC804}" type="presParOf" srcId="{6405679B-C615-2247-A0A0-AB2E0C30D650}" destId="{D7D4F15F-B998-114E-A730-A57D985A00BD}" srcOrd="0" destOrd="0" presId="urn:microsoft.com/office/officeart/2005/8/layout/list1"/>
    <dgm:cxn modelId="{AA640126-C83E-BD45-9D60-819F9D9CD36E}" type="presParOf" srcId="{6405679B-C615-2247-A0A0-AB2E0C30D650}" destId="{B780FDA5-E802-BF43-B84E-68578CB07647}" srcOrd="1" destOrd="0" presId="urn:microsoft.com/office/officeart/2005/8/layout/list1"/>
    <dgm:cxn modelId="{F4470E5A-A325-8940-BCF8-774C56429666}" type="presParOf" srcId="{C32B147F-DFE8-004F-AF3F-9C18F06E9935}" destId="{CB33C523-216D-B947-862C-41450B7F33DA}" srcOrd="9" destOrd="0" presId="urn:microsoft.com/office/officeart/2005/8/layout/list1"/>
    <dgm:cxn modelId="{F01A89DD-8621-3641-B3C2-9C6DDA92F958}" type="presParOf" srcId="{C32B147F-DFE8-004F-AF3F-9C18F06E9935}" destId="{3ECFE40B-2CF2-0A4D-A9FA-35CD3A1124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B00EC3-DDDD-4228-B801-530CECC232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6647D63-5F0F-4582-A837-1CD0CCD370BF}">
      <dgm:prSet/>
      <dgm:spPr/>
      <dgm:t>
        <a:bodyPr/>
        <a:lstStyle/>
        <a:p>
          <a:r>
            <a:rPr lang="en-US" b="1" dirty="0"/>
            <a:t>RED CLUSTER (0) </a:t>
          </a:r>
          <a:r>
            <a:rPr lang="en-US" dirty="0"/>
            <a:t>- </a:t>
          </a:r>
          <a:r>
            <a:rPr lang="en-US" i="1" dirty="0"/>
            <a:t>Pizza Places, Delis/Bodegas &amp; Pharmacies</a:t>
          </a:r>
          <a:r>
            <a:rPr lang="en-US" dirty="0"/>
            <a:t> </a:t>
          </a:r>
        </a:p>
      </dgm:t>
    </dgm:pt>
    <dgm:pt modelId="{B1B974F3-DD9A-4EC7-A87C-83ED4DDAB1CD}" type="parTrans" cxnId="{9592B25D-E8E4-4849-99AC-0824ACE65827}">
      <dgm:prSet/>
      <dgm:spPr/>
      <dgm:t>
        <a:bodyPr/>
        <a:lstStyle/>
        <a:p>
          <a:endParaRPr lang="en-US"/>
        </a:p>
      </dgm:t>
    </dgm:pt>
    <dgm:pt modelId="{6F455F81-D6E3-4C2A-8EB2-39AA3CDA3256}" type="sibTrans" cxnId="{9592B25D-E8E4-4849-99AC-0824ACE65827}">
      <dgm:prSet/>
      <dgm:spPr/>
      <dgm:t>
        <a:bodyPr/>
        <a:lstStyle/>
        <a:p>
          <a:endParaRPr lang="en-US"/>
        </a:p>
      </dgm:t>
    </dgm:pt>
    <dgm:pt modelId="{763C6372-1783-485F-8B46-CA1F1236FDAB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800" dirty="0"/>
            <a:t>Most prevalent in NYC</a:t>
          </a:r>
        </a:p>
      </dgm:t>
    </dgm:pt>
    <dgm:pt modelId="{D02A2B47-D84A-4045-A203-BBA63A891991}" type="parTrans" cxnId="{0941CEB9-AF86-401B-87B6-07CAEA4EEFE4}">
      <dgm:prSet/>
      <dgm:spPr/>
      <dgm:t>
        <a:bodyPr/>
        <a:lstStyle/>
        <a:p>
          <a:endParaRPr lang="en-US"/>
        </a:p>
      </dgm:t>
    </dgm:pt>
    <dgm:pt modelId="{8940B38C-9ACC-4E76-BF14-0F1E1532BC6A}" type="sibTrans" cxnId="{0941CEB9-AF86-401B-87B6-07CAEA4EEFE4}">
      <dgm:prSet/>
      <dgm:spPr/>
      <dgm:t>
        <a:bodyPr/>
        <a:lstStyle/>
        <a:p>
          <a:endParaRPr lang="en-US"/>
        </a:p>
      </dgm:t>
    </dgm:pt>
    <dgm:pt modelId="{D3E1BA46-436F-4F61-8A7D-52CA0D8E5CE8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800" dirty="0"/>
            <a:t>Very few in London</a:t>
          </a:r>
        </a:p>
      </dgm:t>
    </dgm:pt>
    <dgm:pt modelId="{9A99C633-B4E3-43FF-A3A3-41EB653344C6}" type="parTrans" cxnId="{A8D267A4-09C6-4E89-8CBD-EAB3E53E0680}">
      <dgm:prSet/>
      <dgm:spPr/>
      <dgm:t>
        <a:bodyPr/>
        <a:lstStyle/>
        <a:p>
          <a:endParaRPr lang="en-US"/>
        </a:p>
      </dgm:t>
    </dgm:pt>
    <dgm:pt modelId="{A61A8C4C-E609-41F0-A469-A8BBEDE69D87}" type="sibTrans" cxnId="{A8D267A4-09C6-4E89-8CBD-EAB3E53E0680}">
      <dgm:prSet/>
      <dgm:spPr/>
      <dgm:t>
        <a:bodyPr/>
        <a:lstStyle/>
        <a:p>
          <a:endParaRPr lang="en-US"/>
        </a:p>
      </dgm:t>
    </dgm:pt>
    <dgm:pt modelId="{BA819890-BED8-4779-8533-436B8BC6FC8F}">
      <dgm:prSet/>
      <dgm:spPr/>
      <dgm:t>
        <a:bodyPr/>
        <a:lstStyle/>
        <a:p>
          <a:r>
            <a:rPr lang="en-US" b="1" dirty="0"/>
            <a:t>PURPLE (1) </a:t>
          </a:r>
          <a:r>
            <a:rPr lang="en-US" dirty="0"/>
            <a:t>- </a:t>
          </a:r>
          <a:r>
            <a:rPr lang="en-US" i="1" dirty="0"/>
            <a:t>Pubs, Cafés, Coffee Shops, Grocery Stores &amp; Parks </a:t>
          </a:r>
          <a:endParaRPr lang="en-US" dirty="0"/>
        </a:p>
      </dgm:t>
    </dgm:pt>
    <dgm:pt modelId="{09636F8C-D84A-4452-9542-EAF81DE7E38D}" type="parTrans" cxnId="{E4CB9D75-376B-4397-93CD-EB974D739A5C}">
      <dgm:prSet/>
      <dgm:spPr/>
      <dgm:t>
        <a:bodyPr/>
        <a:lstStyle/>
        <a:p>
          <a:endParaRPr lang="en-US"/>
        </a:p>
      </dgm:t>
    </dgm:pt>
    <dgm:pt modelId="{24E2D428-F453-4354-9983-7BA60627A8A8}" type="sibTrans" cxnId="{E4CB9D75-376B-4397-93CD-EB974D739A5C}">
      <dgm:prSet/>
      <dgm:spPr/>
      <dgm:t>
        <a:bodyPr/>
        <a:lstStyle/>
        <a:p>
          <a:endParaRPr lang="en-US"/>
        </a:p>
      </dgm:t>
    </dgm:pt>
    <dgm:pt modelId="{1EFFB318-083A-47F1-89E9-11DAAFFC4D2F}">
      <dgm:prSet custT="1"/>
      <dgm:spPr/>
      <dgm:t>
        <a:bodyPr/>
        <a:lstStyle/>
        <a:p>
          <a:r>
            <a:rPr lang="en-US" sz="1800" dirty="0"/>
            <a:t>Most prevalent in London</a:t>
          </a:r>
        </a:p>
      </dgm:t>
    </dgm:pt>
    <dgm:pt modelId="{609EA7C8-EE8C-478E-A0C1-53C3ECECEFB3}" type="parTrans" cxnId="{810FD2DD-9124-4B7E-B93A-8293DCF2E0DB}">
      <dgm:prSet/>
      <dgm:spPr/>
      <dgm:t>
        <a:bodyPr/>
        <a:lstStyle/>
        <a:p>
          <a:endParaRPr lang="en-US"/>
        </a:p>
      </dgm:t>
    </dgm:pt>
    <dgm:pt modelId="{DB17FF6B-939B-4EEB-A24F-414D045E8B0E}" type="sibTrans" cxnId="{810FD2DD-9124-4B7E-B93A-8293DCF2E0DB}">
      <dgm:prSet/>
      <dgm:spPr/>
      <dgm:t>
        <a:bodyPr/>
        <a:lstStyle/>
        <a:p>
          <a:endParaRPr lang="en-US"/>
        </a:p>
      </dgm:t>
    </dgm:pt>
    <dgm:pt modelId="{197F1543-AC43-4E54-88FC-FC5CB4F91767}">
      <dgm:prSet custT="1"/>
      <dgm:spPr/>
      <dgm:t>
        <a:bodyPr/>
        <a:lstStyle/>
        <a:p>
          <a:r>
            <a:rPr lang="en-US" sz="1800" dirty="0"/>
            <a:t>None in NYC</a:t>
          </a:r>
        </a:p>
      </dgm:t>
    </dgm:pt>
    <dgm:pt modelId="{4B9D6114-5B1E-4585-A370-5BC1F3ED054E}" type="parTrans" cxnId="{C64B4753-EA08-4E24-A383-50F6A0C03FC9}">
      <dgm:prSet/>
      <dgm:spPr/>
      <dgm:t>
        <a:bodyPr/>
        <a:lstStyle/>
        <a:p>
          <a:endParaRPr lang="en-US"/>
        </a:p>
      </dgm:t>
    </dgm:pt>
    <dgm:pt modelId="{0FC16899-D628-4386-83FF-340C2DD90C25}" type="sibTrans" cxnId="{C64B4753-EA08-4E24-A383-50F6A0C03FC9}">
      <dgm:prSet/>
      <dgm:spPr/>
      <dgm:t>
        <a:bodyPr/>
        <a:lstStyle/>
        <a:p>
          <a:endParaRPr lang="en-US"/>
        </a:p>
      </dgm:t>
    </dgm:pt>
    <dgm:pt modelId="{B7C61B11-D091-4AF4-A9AD-E0735FE285F1}">
      <dgm:prSet/>
      <dgm:spPr/>
      <dgm:t>
        <a:bodyPr/>
        <a:lstStyle/>
        <a:p>
          <a:r>
            <a:rPr lang="en-US" b="1" dirty="0"/>
            <a:t>BLUE (2) </a:t>
          </a:r>
          <a:r>
            <a:rPr lang="en-US" dirty="0"/>
            <a:t>– </a:t>
          </a:r>
          <a:r>
            <a:rPr lang="en-US" i="1" dirty="0"/>
            <a:t>Beaches</a:t>
          </a:r>
          <a:endParaRPr lang="en-US" dirty="0"/>
        </a:p>
      </dgm:t>
    </dgm:pt>
    <dgm:pt modelId="{71C261D6-7918-4603-ABE1-0644D8499F03}" type="parTrans" cxnId="{B9B1F442-838B-4038-B644-969F25949268}">
      <dgm:prSet/>
      <dgm:spPr/>
      <dgm:t>
        <a:bodyPr/>
        <a:lstStyle/>
        <a:p>
          <a:endParaRPr lang="en-US"/>
        </a:p>
      </dgm:t>
    </dgm:pt>
    <dgm:pt modelId="{6ABC3111-DA15-4B60-AD51-22F193B8E2BD}" type="sibTrans" cxnId="{B9B1F442-838B-4038-B644-969F25949268}">
      <dgm:prSet/>
      <dgm:spPr/>
      <dgm:t>
        <a:bodyPr/>
        <a:lstStyle/>
        <a:p>
          <a:endParaRPr lang="en-US"/>
        </a:p>
      </dgm:t>
    </dgm:pt>
    <dgm:pt modelId="{36ED3184-1823-4E68-9190-EF351E97E9DE}">
      <dgm:prSet custT="1"/>
      <dgm:spPr/>
      <dgm:t>
        <a:bodyPr/>
        <a:lstStyle/>
        <a:p>
          <a:r>
            <a:rPr lang="en-US" sz="1800" dirty="0"/>
            <a:t>Only in NYC</a:t>
          </a:r>
        </a:p>
      </dgm:t>
    </dgm:pt>
    <dgm:pt modelId="{D495C9A0-F645-4E5D-A1FD-F746765CED07}" type="parTrans" cxnId="{3BE5887F-CD08-4AE6-98C0-A0E1DABAA045}">
      <dgm:prSet/>
      <dgm:spPr/>
      <dgm:t>
        <a:bodyPr/>
        <a:lstStyle/>
        <a:p>
          <a:endParaRPr lang="en-US"/>
        </a:p>
      </dgm:t>
    </dgm:pt>
    <dgm:pt modelId="{755F6623-F9FA-4D9F-BC31-E3543B98941D}" type="sibTrans" cxnId="{3BE5887F-CD08-4AE6-98C0-A0E1DABAA045}">
      <dgm:prSet/>
      <dgm:spPr/>
      <dgm:t>
        <a:bodyPr/>
        <a:lstStyle/>
        <a:p>
          <a:endParaRPr lang="en-US"/>
        </a:p>
      </dgm:t>
    </dgm:pt>
    <dgm:pt modelId="{F4FA88E6-7FE7-4D98-8810-CE5B450CE554}">
      <dgm:prSet/>
      <dgm:spPr/>
      <dgm:t>
        <a:bodyPr/>
        <a:lstStyle/>
        <a:p>
          <a:r>
            <a:rPr lang="en-US" b="1"/>
            <a:t>GREEN (3) - </a:t>
          </a:r>
          <a:r>
            <a:rPr lang="en-US" i="1"/>
            <a:t>Coffee Shops, Hotels &amp; a variety of other venues </a:t>
          </a:r>
          <a:endParaRPr lang="en-US"/>
        </a:p>
      </dgm:t>
    </dgm:pt>
    <dgm:pt modelId="{B2FE1795-4F63-4E5A-81DF-E7AED773C816}" type="parTrans" cxnId="{9654E434-0173-429F-BAB3-191FA6AE06BA}">
      <dgm:prSet/>
      <dgm:spPr/>
      <dgm:t>
        <a:bodyPr/>
        <a:lstStyle/>
        <a:p>
          <a:endParaRPr lang="en-US"/>
        </a:p>
      </dgm:t>
    </dgm:pt>
    <dgm:pt modelId="{F55AAA07-8AEE-48D7-B97F-70F8F9684A08}" type="sibTrans" cxnId="{9654E434-0173-429F-BAB3-191FA6AE06BA}">
      <dgm:prSet/>
      <dgm:spPr/>
      <dgm:t>
        <a:bodyPr/>
        <a:lstStyle/>
        <a:p>
          <a:endParaRPr lang="en-US"/>
        </a:p>
      </dgm:t>
    </dgm:pt>
    <dgm:pt modelId="{2B405667-A5F0-42A4-8397-496A529B0C79}">
      <dgm:prSet custT="1"/>
      <dgm:spPr/>
      <dgm:t>
        <a:bodyPr/>
        <a:lstStyle/>
        <a:p>
          <a:r>
            <a:rPr lang="en-US" sz="1800" dirty="0"/>
            <a:t>Located in the city centers of both NYC and London</a:t>
          </a:r>
        </a:p>
      </dgm:t>
    </dgm:pt>
    <dgm:pt modelId="{CAFD59A5-711F-4F49-B651-9CB836A7B747}" type="parTrans" cxnId="{82395DB0-23CB-4709-BFA6-52AA457FAF2E}">
      <dgm:prSet/>
      <dgm:spPr/>
      <dgm:t>
        <a:bodyPr/>
        <a:lstStyle/>
        <a:p>
          <a:endParaRPr lang="en-US"/>
        </a:p>
      </dgm:t>
    </dgm:pt>
    <dgm:pt modelId="{C2837BEC-DF4F-4EDB-A17F-006FE7D3AAA2}" type="sibTrans" cxnId="{82395DB0-23CB-4709-BFA6-52AA457FAF2E}">
      <dgm:prSet/>
      <dgm:spPr/>
      <dgm:t>
        <a:bodyPr/>
        <a:lstStyle/>
        <a:p>
          <a:endParaRPr lang="en-US"/>
        </a:p>
      </dgm:t>
    </dgm:pt>
    <dgm:pt modelId="{47E50AFC-9C71-4E00-BD9F-C7D00955B64D}">
      <dgm:prSet/>
      <dgm:spPr/>
      <dgm:t>
        <a:bodyPr/>
        <a:lstStyle/>
        <a:p>
          <a:r>
            <a:rPr lang="en-US" b="1" dirty="0"/>
            <a:t>ORANGE (4) </a:t>
          </a:r>
          <a:r>
            <a:rPr lang="en-US" dirty="0"/>
            <a:t>- </a:t>
          </a:r>
          <a:r>
            <a:rPr lang="en-US" i="1" dirty="0"/>
            <a:t>Parks &amp; Grocery Stores </a:t>
          </a:r>
          <a:endParaRPr lang="en-US" dirty="0"/>
        </a:p>
      </dgm:t>
    </dgm:pt>
    <dgm:pt modelId="{FB0F4B5C-6BC0-4EC1-B30A-00DF1A2989CA}" type="parTrans" cxnId="{195F7399-EED8-4E31-A49B-FC2F27EC5048}">
      <dgm:prSet/>
      <dgm:spPr/>
      <dgm:t>
        <a:bodyPr/>
        <a:lstStyle/>
        <a:p>
          <a:endParaRPr lang="en-US"/>
        </a:p>
      </dgm:t>
    </dgm:pt>
    <dgm:pt modelId="{5F5D4DDA-A85A-48A5-9F66-2BEC881EC910}" type="sibTrans" cxnId="{195F7399-EED8-4E31-A49B-FC2F27EC5048}">
      <dgm:prSet/>
      <dgm:spPr/>
      <dgm:t>
        <a:bodyPr/>
        <a:lstStyle/>
        <a:p>
          <a:endParaRPr lang="en-US"/>
        </a:p>
      </dgm:t>
    </dgm:pt>
    <dgm:pt modelId="{FEB08D99-D8EC-4BCC-9E8B-AAA0CB843BD2}">
      <dgm:prSet custT="1"/>
      <dgm:spPr/>
      <dgm:t>
        <a:bodyPr/>
        <a:lstStyle/>
        <a:p>
          <a:r>
            <a:rPr lang="en-US" sz="1800" dirty="0"/>
            <a:t>Located in the outskirts of both NYC and London</a:t>
          </a:r>
        </a:p>
      </dgm:t>
    </dgm:pt>
    <dgm:pt modelId="{BBDD6862-5379-44A7-9E53-2D46B8C06A8E}" type="parTrans" cxnId="{84F28777-2416-42D6-9432-54C871FA9BD1}">
      <dgm:prSet/>
      <dgm:spPr/>
      <dgm:t>
        <a:bodyPr/>
        <a:lstStyle/>
        <a:p>
          <a:endParaRPr lang="en-US"/>
        </a:p>
      </dgm:t>
    </dgm:pt>
    <dgm:pt modelId="{EA5AF917-399A-48AE-AB19-B4E1499329E6}" type="sibTrans" cxnId="{84F28777-2416-42D6-9432-54C871FA9BD1}">
      <dgm:prSet/>
      <dgm:spPr/>
      <dgm:t>
        <a:bodyPr/>
        <a:lstStyle/>
        <a:p>
          <a:endParaRPr lang="en-US"/>
        </a:p>
      </dgm:t>
    </dgm:pt>
    <dgm:pt modelId="{941E11DA-2712-4F6B-8313-D0583C21146D}" type="pres">
      <dgm:prSet presAssocID="{39B00EC3-DDDD-4228-B801-530CECC2329A}" presName="root" presStyleCnt="0">
        <dgm:presLayoutVars>
          <dgm:dir/>
          <dgm:resizeHandles val="exact"/>
        </dgm:presLayoutVars>
      </dgm:prSet>
      <dgm:spPr/>
    </dgm:pt>
    <dgm:pt modelId="{0E59ECC5-D795-45B3-A821-4F3C6CD7AA6B}" type="pres">
      <dgm:prSet presAssocID="{B6647D63-5F0F-4582-A837-1CD0CCD370BF}" presName="compNode" presStyleCnt="0"/>
      <dgm:spPr/>
    </dgm:pt>
    <dgm:pt modelId="{34C218CC-2D52-4014-B147-0333265D2967}" type="pres">
      <dgm:prSet presAssocID="{B6647D63-5F0F-4582-A837-1CD0CCD370BF}" presName="bgRect" presStyleLbl="bgShp" presStyleIdx="0" presStyleCnt="5"/>
      <dgm:spPr>
        <a:solidFill>
          <a:schemeClr val="accent6"/>
        </a:solidFill>
      </dgm:spPr>
    </dgm:pt>
    <dgm:pt modelId="{817B3268-99E1-4692-8427-9F25796F0C85}" type="pres">
      <dgm:prSet presAssocID="{B6647D63-5F0F-4582-A837-1CD0CCD370B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zza"/>
        </a:ext>
      </dgm:extLst>
    </dgm:pt>
    <dgm:pt modelId="{751B6AF6-E5D3-4D12-B9E9-3ECFFFF140FF}" type="pres">
      <dgm:prSet presAssocID="{B6647D63-5F0F-4582-A837-1CD0CCD370BF}" presName="spaceRect" presStyleCnt="0"/>
      <dgm:spPr/>
    </dgm:pt>
    <dgm:pt modelId="{D272370C-EFFF-4227-B065-F9431782F799}" type="pres">
      <dgm:prSet presAssocID="{B6647D63-5F0F-4582-A837-1CD0CCD370BF}" presName="parTx" presStyleLbl="revTx" presStyleIdx="0" presStyleCnt="10">
        <dgm:presLayoutVars>
          <dgm:chMax val="0"/>
          <dgm:chPref val="0"/>
        </dgm:presLayoutVars>
      </dgm:prSet>
      <dgm:spPr/>
    </dgm:pt>
    <dgm:pt modelId="{FD436676-1F79-4137-BB9A-545A8D1E15B5}" type="pres">
      <dgm:prSet presAssocID="{B6647D63-5F0F-4582-A837-1CD0CCD370BF}" presName="desTx" presStyleLbl="revTx" presStyleIdx="1" presStyleCnt="10">
        <dgm:presLayoutVars/>
      </dgm:prSet>
      <dgm:spPr/>
    </dgm:pt>
    <dgm:pt modelId="{68C7739C-96AA-43F7-AD25-44DA973CDE4D}" type="pres">
      <dgm:prSet presAssocID="{6F455F81-D6E3-4C2A-8EB2-39AA3CDA3256}" presName="sibTrans" presStyleCnt="0"/>
      <dgm:spPr/>
    </dgm:pt>
    <dgm:pt modelId="{5AC82C8D-0FC1-4AF0-AD87-85EA8B7A9C16}" type="pres">
      <dgm:prSet presAssocID="{BA819890-BED8-4779-8533-436B8BC6FC8F}" presName="compNode" presStyleCnt="0"/>
      <dgm:spPr/>
    </dgm:pt>
    <dgm:pt modelId="{6DD788BF-475A-4D2A-A77F-0959BA9965E0}" type="pres">
      <dgm:prSet presAssocID="{BA819890-BED8-4779-8533-436B8BC6FC8F}" presName="bgRect" presStyleLbl="bgShp" presStyleIdx="1" presStyleCnt="5"/>
      <dgm:spPr>
        <a:solidFill>
          <a:srgbClr val="D7B7F4"/>
        </a:solidFill>
      </dgm:spPr>
    </dgm:pt>
    <dgm:pt modelId="{0D8E055B-7AE4-48F0-9468-97D12B6B6B6A}" type="pres">
      <dgm:prSet presAssocID="{BA819890-BED8-4779-8533-436B8BC6FC8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3E5883D3-C65F-4F27-A295-3F3BA73B7AF5}" type="pres">
      <dgm:prSet presAssocID="{BA819890-BED8-4779-8533-436B8BC6FC8F}" presName="spaceRect" presStyleCnt="0"/>
      <dgm:spPr/>
    </dgm:pt>
    <dgm:pt modelId="{87D92356-43C1-409F-9F52-E90AF29E1AA7}" type="pres">
      <dgm:prSet presAssocID="{BA819890-BED8-4779-8533-436B8BC6FC8F}" presName="parTx" presStyleLbl="revTx" presStyleIdx="2" presStyleCnt="10">
        <dgm:presLayoutVars>
          <dgm:chMax val="0"/>
          <dgm:chPref val="0"/>
        </dgm:presLayoutVars>
      </dgm:prSet>
      <dgm:spPr/>
    </dgm:pt>
    <dgm:pt modelId="{3CD2FF5D-A2CE-4C0C-BA02-5B399B5FAC19}" type="pres">
      <dgm:prSet presAssocID="{BA819890-BED8-4779-8533-436B8BC6FC8F}" presName="desTx" presStyleLbl="revTx" presStyleIdx="3" presStyleCnt="10">
        <dgm:presLayoutVars/>
      </dgm:prSet>
      <dgm:spPr/>
    </dgm:pt>
    <dgm:pt modelId="{195B7939-E9F0-4062-9001-22C6D347C317}" type="pres">
      <dgm:prSet presAssocID="{24E2D428-F453-4354-9983-7BA60627A8A8}" presName="sibTrans" presStyleCnt="0"/>
      <dgm:spPr/>
    </dgm:pt>
    <dgm:pt modelId="{14DFFAFD-1B4B-40B5-8AC4-84B6FFD9FC70}" type="pres">
      <dgm:prSet presAssocID="{B7C61B11-D091-4AF4-A9AD-E0735FE285F1}" presName="compNode" presStyleCnt="0"/>
      <dgm:spPr/>
    </dgm:pt>
    <dgm:pt modelId="{A25EE053-B6D1-4CB4-8CDC-86660E25303C}" type="pres">
      <dgm:prSet presAssocID="{B7C61B11-D091-4AF4-A9AD-E0735FE285F1}" presName="bgRect" presStyleLbl="bgShp" presStyleIdx="2" presStyleCnt="5"/>
      <dgm:spPr>
        <a:solidFill>
          <a:schemeClr val="accent5"/>
        </a:solidFill>
      </dgm:spPr>
    </dgm:pt>
    <dgm:pt modelId="{64927027-C2A7-46A5-A332-F14E01E31BE6}" type="pres">
      <dgm:prSet presAssocID="{B7C61B11-D091-4AF4-A9AD-E0735FE285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80A4D41A-CC31-4431-A279-CDBD363CF56E}" type="pres">
      <dgm:prSet presAssocID="{B7C61B11-D091-4AF4-A9AD-E0735FE285F1}" presName="spaceRect" presStyleCnt="0"/>
      <dgm:spPr/>
    </dgm:pt>
    <dgm:pt modelId="{D410C42A-20BE-4CA2-BFF7-2E24C1BA9A47}" type="pres">
      <dgm:prSet presAssocID="{B7C61B11-D091-4AF4-A9AD-E0735FE285F1}" presName="parTx" presStyleLbl="revTx" presStyleIdx="4" presStyleCnt="10">
        <dgm:presLayoutVars>
          <dgm:chMax val="0"/>
          <dgm:chPref val="0"/>
        </dgm:presLayoutVars>
      </dgm:prSet>
      <dgm:spPr/>
    </dgm:pt>
    <dgm:pt modelId="{FADCFB94-D7AC-42D9-B37E-A421C2162D6D}" type="pres">
      <dgm:prSet presAssocID="{B7C61B11-D091-4AF4-A9AD-E0735FE285F1}" presName="desTx" presStyleLbl="revTx" presStyleIdx="5" presStyleCnt="10">
        <dgm:presLayoutVars/>
      </dgm:prSet>
      <dgm:spPr/>
    </dgm:pt>
    <dgm:pt modelId="{CD4FBFB6-94D5-4070-8519-54CF375559AB}" type="pres">
      <dgm:prSet presAssocID="{6ABC3111-DA15-4B60-AD51-22F193B8E2BD}" presName="sibTrans" presStyleCnt="0"/>
      <dgm:spPr/>
    </dgm:pt>
    <dgm:pt modelId="{98915321-6D80-4396-A560-81C190EAD305}" type="pres">
      <dgm:prSet presAssocID="{F4FA88E6-7FE7-4D98-8810-CE5B450CE554}" presName="compNode" presStyleCnt="0"/>
      <dgm:spPr/>
    </dgm:pt>
    <dgm:pt modelId="{7CBD6543-39D2-4A07-9287-B1CE310AA590}" type="pres">
      <dgm:prSet presAssocID="{F4FA88E6-7FE7-4D98-8810-CE5B450CE554}" presName="bgRect" presStyleLbl="bgShp" presStyleIdx="3" presStyleCnt="5"/>
      <dgm:spPr>
        <a:solidFill>
          <a:schemeClr val="accent4"/>
        </a:solidFill>
      </dgm:spPr>
    </dgm:pt>
    <dgm:pt modelId="{AD2754C4-3BD0-4EAC-8E38-D6B112542208}" type="pres">
      <dgm:prSet presAssocID="{F4FA88E6-7FE7-4D98-8810-CE5B450CE55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C5E3F542-DCD6-4465-9D75-8A38EAEE6A88}" type="pres">
      <dgm:prSet presAssocID="{F4FA88E6-7FE7-4D98-8810-CE5B450CE554}" presName="spaceRect" presStyleCnt="0"/>
      <dgm:spPr/>
    </dgm:pt>
    <dgm:pt modelId="{40265506-5061-49DE-B5FB-1529589E730E}" type="pres">
      <dgm:prSet presAssocID="{F4FA88E6-7FE7-4D98-8810-CE5B450CE554}" presName="parTx" presStyleLbl="revTx" presStyleIdx="6" presStyleCnt="10">
        <dgm:presLayoutVars>
          <dgm:chMax val="0"/>
          <dgm:chPref val="0"/>
        </dgm:presLayoutVars>
      </dgm:prSet>
      <dgm:spPr/>
    </dgm:pt>
    <dgm:pt modelId="{D4EB1498-D65F-4353-A87C-0C2414682699}" type="pres">
      <dgm:prSet presAssocID="{F4FA88E6-7FE7-4D98-8810-CE5B450CE554}" presName="desTx" presStyleLbl="revTx" presStyleIdx="7" presStyleCnt="10">
        <dgm:presLayoutVars/>
      </dgm:prSet>
      <dgm:spPr/>
    </dgm:pt>
    <dgm:pt modelId="{2F68AC67-AC2A-46C9-8F65-32476CB2EB44}" type="pres">
      <dgm:prSet presAssocID="{F55AAA07-8AEE-48D7-B97F-70F8F9684A08}" presName="sibTrans" presStyleCnt="0"/>
      <dgm:spPr/>
    </dgm:pt>
    <dgm:pt modelId="{10AAB785-5BF4-41AF-82F7-AEE8242AC50E}" type="pres">
      <dgm:prSet presAssocID="{47E50AFC-9C71-4E00-BD9F-C7D00955B64D}" presName="compNode" presStyleCnt="0"/>
      <dgm:spPr/>
    </dgm:pt>
    <dgm:pt modelId="{78A589B2-EA24-4BA1-BFE5-A3F16608B24D}" type="pres">
      <dgm:prSet presAssocID="{47E50AFC-9C71-4E00-BD9F-C7D00955B64D}" presName="bgRect" presStyleLbl="bgShp" presStyleIdx="4" presStyleCnt="5"/>
      <dgm:spPr>
        <a:solidFill>
          <a:schemeClr val="accent2"/>
        </a:solidFill>
      </dgm:spPr>
    </dgm:pt>
    <dgm:pt modelId="{D2CC7273-238A-45E1-9C5B-AAD855192712}" type="pres">
      <dgm:prSet presAssocID="{47E50AFC-9C71-4E00-BD9F-C7D00955B64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ll scene"/>
        </a:ext>
      </dgm:extLst>
    </dgm:pt>
    <dgm:pt modelId="{32180482-B416-456A-AEAC-95BDDCB4AD30}" type="pres">
      <dgm:prSet presAssocID="{47E50AFC-9C71-4E00-BD9F-C7D00955B64D}" presName="spaceRect" presStyleCnt="0"/>
      <dgm:spPr/>
    </dgm:pt>
    <dgm:pt modelId="{EED92C78-12FC-454D-B17B-0417B2868807}" type="pres">
      <dgm:prSet presAssocID="{47E50AFC-9C71-4E00-BD9F-C7D00955B64D}" presName="parTx" presStyleLbl="revTx" presStyleIdx="8" presStyleCnt="10">
        <dgm:presLayoutVars>
          <dgm:chMax val="0"/>
          <dgm:chPref val="0"/>
        </dgm:presLayoutVars>
      </dgm:prSet>
      <dgm:spPr/>
    </dgm:pt>
    <dgm:pt modelId="{26A76776-D3CA-425B-B285-E4679128351F}" type="pres">
      <dgm:prSet presAssocID="{47E50AFC-9C71-4E00-BD9F-C7D00955B64D}" presName="desTx" presStyleLbl="revTx" presStyleIdx="9" presStyleCnt="10">
        <dgm:presLayoutVars/>
      </dgm:prSet>
      <dgm:spPr/>
    </dgm:pt>
  </dgm:ptLst>
  <dgm:cxnLst>
    <dgm:cxn modelId="{351D711C-D292-4426-97E9-87C274FFB0AE}" type="presOf" srcId="{39B00EC3-DDDD-4228-B801-530CECC2329A}" destId="{941E11DA-2712-4F6B-8313-D0583C21146D}" srcOrd="0" destOrd="0" presId="urn:microsoft.com/office/officeart/2018/2/layout/IconVerticalSolidList"/>
    <dgm:cxn modelId="{3F47D221-5784-48F0-9E7A-EEE8259B28CB}" type="presOf" srcId="{36ED3184-1823-4E68-9190-EF351E97E9DE}" destId="{FADCFB94-D7AC-42D9-B37E-A421C2162D6D}" srcOrd="0" destOrd="0" presId="urn:microsoft.com/office/officeart/2018/2/layout/IconVerticalSolidList"/>
    <dgm:cxn modelId="{9654E434-0173-429F-BAB3-191FA6AE06BA}" srcId="{39B00EC3-DDDD-4228-B801-530CECC2329A}" destId="{F4FA88E6-7FE7-4D98-8810-CE5B450CE554}" srcOrd="3" destOrd="0" parTransId="{B2FE1795-4F63-4E5A-81DF-E7AED773C816}" sibTransId="{F55AAA07-8AEE-48D7-B97F-70F8F9684A08}"/>
    <dgm:cxn modelId="{B9B1F442-838B-4038-B644-969F25949268}" srcId="{39B00EC3-DDDD-4228-B801-530CECC2329A}" destId="{B7C61B11-D091-4AF4-A9AD-E0735FE285F1}" srcOrd="2" destOrd="0" parTransId="{71C261D6-7918-4603-ABE1-0644D8499F03}" sibTransId="{6ABC3111-DA15-4B60-AD51-22F193B8E2BD}"/>
    <dgm:cxn modelId="{C64B4753-EA08-4E24-A383-50F6A0C03FC9}" srcId="{BA819890-BED8-4779-8533-436B8BC6FC8F}" destId="{197F1543-AC43-4E54-88FC-FC5CB4F91767}" srcOrd="1" destOrd="0" parTransId="{4B9D6114-5B1E-4585-A370-5BC1F3ED054E}" sibTransId="{0FC16899-D628-4386-83FF-340C2DD90C25}"/>
    <dgm:cxn modelId="{9592B25D-E8E4-4849-99AC-0824ACE65827}" srcId="{39B00EC3-DDDD-4228-B801-530CECC2329A}" destId="{B6647D63-5F0F-4582-A837-1CD0CCD370BF}" srcOrd="0" destOrd="0" parTransId="{B1B974F3-DD9A-4EC7-A87C-83ED4DDAB1CD}" sibTransId="{6F455F81-D6E3-4C2A-8EB2-39AA3CDA3256}"/>
    <dgm:cxn modelId="{6C89DA5D-44A2-4516-A299-05253EB32716}" type="presOf" srcId="{47E50AFC-9C71-4E00-BD9F-C7D00955B64D}" destId="{EED92C78-12FC-454D-B17B-0417B2868807}" srcOrd="0" destOrd="0" presId="urn:microsoft.com/office/officeart/2018/2/layout/IconVerticalSolidList"/>
    <dgm:cxn modelId="{9DD39064-C35D-49DE-AE59-50F42E83682A}" type="presOf" srcId="{1EFFB318-083A-47F1-89E9-11DAAFFC4D2F}" destId="{3CD2FF5D-A2CE-4C0C-BA02-5B399B5FAC19}" srcOrd="0" destOrd="0" presId="urn:microsoft.com/office/officeart/2018/2/layout/IconVerticalSolidList"/>
    <dgm:cxn modelId="{E4CB9D75-376B-4397-93CD-EB974D739A5C}" srcId="{39B00EC3-DDDD-4228-B801-530CECC2329A}" destId="{BA819890-BED8-4779-8533-436B8BC6FC8F}" srcOrd="1" destOrd="0" parTransId="{09636F8C-D84A-4452-9542-EAF81DE7E38D}" sibTransId="{24E2D428-F453-4354-9983-7BA60627A8A8}"/>
    <dgm:cxn modelId="{84F28777-2416-42D6-9432-54C871FA9BD1}" srcId="{47E50AFC-9C71-4E00-BD9F-C7D00955B64D}" destId="{FEB08D99-D8EC-4BCC-9E8B-AAA0CB843BD2}" srcOrd="0" destOrd="0" parTransId="{BBDD6862-5379-44A7-9E53-2D46B8C06A8E}" sibTransId="{EA5AF917-399A-48AE-AB19-B4E1499329E6}"/>
    <dgm:cxn modelId="{4996EB7B-AA95-49B0-8707-6B2E29323B0E}" type="presOf" srcId="{B6647D63-5F0F-4582-A837-1CD0CCD370BF}" destId="{D272370C-EFFF-4227-B065-F9431782F799}" srcOrd="0" destOrd="0" presId="urn:microsoft.com/office/officeart/2018/2/layout/IconVerticalSolidList"/>
    <dgm:cxn modelId="{3BE5887F-CD08-4AE6-98C0-A0E1DABAA045}" srcId="{B7C61B11-D091-4AF4-A9AD-E0735FE285F1}" destId="{36ED3184-1823-4E68-9190-EF351E97E9DE}" srcOrd="0" destOrd="0" parTransId="{D495C9A0-F645-4E5D-A1FD-F746765CED07}" sibTransId="{755F6623-F9FA-4D9F-BC31-E3543B98941D}"/>
    <dgm:cxn modelId="{7998B381-168F-4DAB-8E36-C91559A42F69}" type="presOf" srcId="{B7C61B11-D091-4AF4-A9AD-E0735FE285F1}" destId="{D410C42A-20BE-4CA2-BFF7-2E24C1BA9A47}" srcOrd="0" destOrd="0" presId="urn:microsoft.com/office/officeart/2018/2/layout/IconVerticalSolidList"/>
    <dgm:cxn modelId="{B731D294-D021-4B3C-BFE3-D5A9F0139750}" type="presOf" srcId="{D3E1BA46-436F-4F61-8A7D-52CA0D8E5CE8}" destId="{FD436676-1F79-4137-BB9A-545A8D1E15B5}" srcOrd="0" destOrd="1" presId="urn:microsoft.com/office/officeart/2018/2/layout/IconVerticalSolidList"/>
    <dgm:cxn modelId="{195F7399-EED8-4E31-A49B-FC2F27EC5048}" srcId="{39B00EC3-DDDD-4228-B801-530CECC2329A}" destId="{47E50AFC-9C71-4E00-BD9F-C7D00955B64D}" srcOrd="4" destOrd="0" parTransId="{FB0F4B5C-6BC0-4EC1-B30A-00DF1A2989CA}" sibTransId="{5F5D4DDA-A85A-48A5-9F66-2BEC881EC910}"/>
    <dgm:cxn modelId="{BCACCA9F-1499-471F-A14C-FFE7712DBA78}" type="presOf" srcId="{2B405667-A5F0-42A4-8397-496A529B0C79}" destId="{D4EB1498-D65F-4353-A87C-0C2414682699}" srcOrd="0" destOrd="0" presId="urn:microsoft.com/office/officeart/2018/2/layout/IconVerticalSolidList"/>
    <dgm:cxn modelId="{A8D267A4-09C6-4E89-8CBD-EAB3E53E0680}" srcId="{B6647D63-5F0F-4582-A837-1CD0CCD370BF}" destId="{D3E1BA46-436F-4F61-8A7D-52CA0D8E5CE8}" srcOrd="1" destOrd="0" parTransId="{9A99C633-B4E3-43FF-A3A3-41EB653344C6}" sibTransId="{A61A8C4C-E609-41F0-A469-A8BBEDE69D87}"/>
    <dgm:cxn modelId="{82395DB0-23CB-4709-BFA6-52AA457FAF2E}" srcId="{F4FA88E6-7FE7-4D98-8810-CE5B450CE554}" destId="{2B405667-A5F0-42A4-8397-496A529B0C79}" srcOrd="0" destOrd="0" parTransId="{CAFD59A5-711F-4F49-B651-9CB836A7B747}" sibTransId="{C2837BEC-DF4F-4EDB-A17F-006FE7D3AAA2}"/>
    <dgm:cxn modelId="{47F051B8-CB85-46FC-98D5-7C73E91A9025}" type="presOf" srcId="{763C6372-1783-485F-8B46-CA1F1236FDAB}" destId="{FD436676-1F79-4137-BB9A-545A8D1E15B5}" srcOrd="0" destOrd="0" presId="urn:microsoft.com/office/officeart/2018/2/layout/IconVerticalSolidList"/>
    <dgm:cxn modelId="{0941CEB9-AF86-401B-87B6-07CAEA4EEFE4}" srcId="{B6647D63-5F0F-4582-A837-1CD0CCD370BF}" destId="{763C6372-1783-485F-8B46-CA1F1236FDAB}" srcOrd="0" destOrd="0" parTransId="{D02A2B47-D84A-4045-A203-BBA63A891991}" sibTransId="{8940B38C-9ACC-4E76-BF14-0F1E1532BC6A}"/>
    <dgm:cxn modelId="{65ADA6BF-6124-43A8-A953-F0E75BB744A1}" type="presOf" srcId="{F4FA88E6-7FE7-4D98-8810-CE5B450CE554}" destId="{40265506-5061-49DE-B5FB-1529589E730E}" srcOrd="0" destOrd="0" presId="urn:microsoft.com/office/officeart/2018/2/layout/IconVerticalSolidList"/>
    <dgm:cxn modelId="{705711D6-8990-4EBA-9C17-123CF1E8AE3D}" type="presOf" srcId="{BA819890-BED8-4779-8533-436B8BC6FC8F}" destId="{87D92356-43C1-409F-9F52-E90AF29E1AA7}" srcOrd="0" destOrd="0" presId="urn:microsoft.com/office/officeart/2018/2/layout/IconVerticalSolidList"/>
    <dgm:cxn modelId="{A0DCDCD6-99CE-4168-822B-6B8938D3EC79}" type="presOf" srcId="{FEB08D99-D8EC-4BCC-9E8B-AAA0CB843BD2}" destId="{26A76776-D3CA-425B-B285-E4679128351F}" srcOrd="0" destOrd="0" presId="urn:microsoft.com/office/officeart/2018/2/layout/IconVerticalSolidList"/>
    <dgm:cxn modelId="{810FD2DD-9124-4B7E-B93A-8293DCF2E0DB}" srcId="{BA819890-BED8-4779-8533-436B8BC6FC8F}" destId="{1EFFB318-083A-47F1-89E9-11DAAFFC4D2F}" srcOrd="0" destOrd="0" parTransId="{609EA7C8-EE8C-478E-A0C1-53C3ECECEFB3}" sibTransId="{DB17FF6B-939B-4EEB-A24F-414D045E8B0E}"/>
    <dgm:cxn modelId="{A6C6D5FB-A53E-4D52-84D4-14FE832FD836}" type="presOf" srcId="{197F1543-AC43-4E54-88FC-FC5CB4F91767}" destId="{3CD2FF5D-A2CE-4C0C-BA02-5B399B5FAC19}" srcOrd="0" destOrd="1" presId="urn:microsoft.com/office/officeart/2018/2/layout/IconVerticalSolidList"/>
    <dgm:cxn modelId="{D69DF63D-6D94-456B-B696-93314B7D742E}" type="presParOf" srcId="{941E11DA-2712-4F6B-8313-D0583C21146D}" destId="{0E59ECC5-D795-45B3-A821-4F3C6CD7AA6B}" srcOrd="0" destOrd="0" presId="urn:microsoft.com/office/officeart/2018/2/layout/IconVerticalSolidList"/>
    <dgm:cxn modelId="{75E3BDAC-0401-4B06-861C-9A9C9510289E}" type="presParOf" srcId="{0E59ECC5-D795-45B3-A821-4F3C6CD7AA6B}" destId="{34C218CC-2D52-4014-B147-0333265D2967}" srcOrd="0" destOrd="0" presId="urn:microsoft.com/office/officeart/2018/2/layout/IconVerticalSolidList"/>
    <dgm:cxn modelId="{39F52D66-24F3-445F-81A9-8113FE55EE3B}" type="presParOf" srcId="{0E59ECC5-D795-45B3-A821-4F3C6CD7AA6B}" destId="{817B3268-99E1-4692-8427-9F25796F0C85}" srcOrd="1" destOrd="0" presId="urn:microsoft.com/office/officeart/2018/2/layout/IconVerticalSolidList"/>
    <dgm:cxn modelId="{29AD47E9-554C-48A1-A0AB-C8084971C1B6}" type="presParOf" srcId="{0E59ECC5-D795-45B3-A821-4F3C6CD7AA6B}" destId="{751B6AF6-E5D3-4D12-B9E9-3ECFFFF140FF}" srcOrd="2" destOrd="0" presId="urn:microsoft.com/office/officeart/2018/2/layout/IconVerticalSolidList"/>
    <dgm:cxn modelId="{069F2807-3DB1-4403-A2B1-338F589BB746}" type="presParOf" srcId="{0E59ECC5-D795-45B3-A821-4F3C6CD7AA6B}" destId="{D272370C-EFFF-4227-B065-F9431782F799}" srcOrd="3" destOrd="0" presId="urn:microsoft.com/office/officeart/2018/2/layout/IconVerticalSolidList"/>
    <dgm:cxn modelId="{0BA8DE50-4E42-4806-BDC9-9CF07A2D6B73}" type="presParOf" srcId="{0E59ECC5-D795-45B3-A821-4F3C6CD7AA6B}" destId="{FD436676-1F79-4137-BB9A-545A8D1E15B5}" srcOrd="4" destOrd="0" presId="urn:microsoft.com/office/officeart/2018/2/layout/IconVerticalSolidList"/>
    <dgm:cxn modelId="{59251202-BC3B-4136-B67B-4464A529D29D}" type="presParOf" srcId="{941E11DA-2712-4F6B-8313-D0583C21146D}" destId="{68C7739C-96AA-43F7-AD25-44DA973CDE4D}" srcOrd="1" destOrd="0" presId="urn:microsoft.com/office/officeart/2018/2/layout/IconVerticalSolidList"/>
    <dgm:cxn modelId="{35B1DAC1-0AA2-4231-8A8C-F37F2EF4C6DB}" type="presParOf" srcId="{941E11DA-2712-4F6B-8313-D0583C21146D}" destId="{5AC82C8D-0FC1-4AF0-AD87-85EA8B7A9C16}" srcOrd="2" destOrd="0" presId="urn:microsoft.com/office/officeart/2018/2/layout/IconVerticalSolidList"/>
    <dgm:cxn modelId="{39E3C477-7999-4A1A-BA4C-D4A331681813}" type="presParOf" srcId="{5AC82C8D-0FC1-4AF0-AD87-85EA8B7A9C16}" destId="{6DD788BF-475A-4D2A-A77F-0959BA9965E0}" srcOrd="0" destOrd="0" presId="urn:microsoft.com/office/officeart/2018/2/layout/IconVerticalSolidList"/>
    <dgm:cxn modelId="{F6761DE6-0B93-404E-AD32-11E4ACFA41D9}" type="presParOf" srcId="{5AC82C8D-0FC1-4AF0-AD87-85EA8B7A9C16}" destId="{0D8E055B-7AE4-48F0-9468-97D12B6B6B6A}" srcOrd="1" destOrd="0" presId="urn:microsoft.com/office/officeart/2018/2/layout/IconVerticalSolidList"/>
    <dgm:cxn modelId="{E5D676DD-EC6B-4F1C-9740-7F6871C3447A}" type="presParOf" srcId="{5AC82C8D-0FC1-4AF0-AD87-85EA8B7A9C16}" destId="{3E5883D3-C65F-4F27-A295-3F3BA73B7AF5}" srcOrd="2" destOrd="0" presId="urn:microsoft.com/office/officeart/2018/2/layout/IconVerticalSolidList"/>
    <dgm:cxn modelId="{9F9A78A0-33D1-45E4-9A14-80ECC7C3EE7E}" type="presParOf" srcId="{5AC82C8D-0FC1-4AF0-AD87-85EA8B7A9C16}" destId="{87D92356-43C1-409F-9F52-E90AF29E1AA7}" srcOrd="3" destOrd="0" presId="urn:microsoft.com/office/officeart/2018/2/layout/IconVerticalSolidList"/>
    <dgm:cxn modelId="{0FF0FE30-6670-42A9-9317-C644126A3308}" type="presParOf" srcId="{5AC82C8D-0FC1-4AF0-AD87-85EA8B7A9C16}" destId="{3CD2FF5D-A2CE-4C0C-BA02-5B399B5FAC19}" srcOrd="4" destOrd="0" presId="urn:microsoft.com/office/officeart/2018/2/layout/IconVerticalSolidList"/>
    <dgm:cxn modelId="{64D2BC6C-9AB7-4FA2-8E8E-3CB4E98AB47B}" type="presParOf" srcId="{941E11DA-2712-4F6B-8313-D0583C21146D}" destId="{195B7939-E9F0-4062-9001-22C6D347C317}" srcOrd="3" destOrd="0" presId="urn:microsoft.com/office/officeart/2018/2/layout/IconVerticalSolidList"/>
    <dgm:cxn modelId="{F995D1D3-05B3-4421-85C3-7D5CAF9D9ACE}" type="presParOf" srcId="{941E11DA-2712-4F6B-8313-D0583C21146D}" destId="{14DFFAFD-1B4B-40B5-8AC4-84B6FFD9FC70}" srcOrd="4" destOrd="0" presId="urn:microsoft.com/office/officeart/2018/2/layout/IconVerticalSolidList"/>
    <dgm:cxn modelId="{ADBDE835-B941-43AC-8DBD-4160E9248915}" type="presParOf" srcId="{14DFFAFD-1B4B-40B5-8AC4-84B6FFD9FC70}" destId="{A25EE053-B6D1-4CB4-8CDC-86660E25303C}" srcOrd="0" destOrd="0" presId="urn:microsoft.com/office/officeart/2018/2/layout/IconVerticalSolidList"/>
    <dgm:cxn modelId="{6FCBC0A7-F88F-427A-AA3B-1FB54BA802C6}" type="presParOf" srcId="{14DFFAFD-1B4B-40B5-8AC4-84B6FFD9FC70}" destId="{64927027-C2A7-46A5-A332-F14E01E31BE6}" srcOrd="1" destOrd="0" presId="urn:microsoft.com/office/officeart/2018/2/layout/IconVerticalSolidList"/>
    <dgm:cxn modelId="{7FB9AD69-4CB0-43AA-B189-937A5EF0600A}" type="presParOf" srcId="{14DFFAFD-1B4B-40B5-8AC4-84B6FFD9FC70}" destId="{80A4D41A-CC31-4431-A279-CDBD363CF56E}" srcOrd="2" destOrd="0" presId="urn:microsoft.com/office/officeart/2018/2/layout/IconVerticalSolidList"/>
    <dgm:cxn modelId="{4BADD8DB-B46D-4265-B16A-0E547C28E63F}" type="presParOf" srcId="{14DFFAFD-1B4B-40B5-8AC4-84B6FFD9FC70}" destId="{D410C42A-20BE-4CA2-BFF7-2E24C1BA9A47}" srcOrd="3" destOrd="0" presId="urn:microsoft.com/office/officeart/2018/2/layout/IconVerticalSolidList"/>
    <dgm:cxn modelId="{A51F223E-3830-4028-9AE4-E9978C3BBD8C}" type="presParOf" srcId="{14DFFAFD-1B4B-40B5-8AC4-84B6FFD9FC70}" destId="{FADCFB94-D7AC-42D9-B37E-A421C2162D6D}" srcOrd="4" destOrd="0" presId="urn:microsoft.com/office/officeart/2018/2/layout/IconVerticalSolidList"/>
    <dgm:cxn modelId="{AEB07A76-12E9-4D2D-8FF5-A8D4AD5C47EF}" type="presParOf" srcId="{941E11DA-2712-4F6B-8313-D0583C21146D}" destId="{CD4FBFB6-94D5-4070-8519-54CF375559AB}" srcOrd="5" destOrd="0" presId="urn:microsoft.com/office/officeart/2018/2/layout/IconVerticalSolidList"/>
    <dgm:cxn modelId="{8220A3D5-CFE0-42DF-8560-9AD397273F46}" type="presParOf" srcId="{941E11DA-2712-4F6B-8313-D0583C21146D}" destId="{98915321-6D80-4396-A560-81C190EAD305}" srcOrd="6" destOrd="0" presId="urn:microsoft.com/office/officeart/2018/2/layout/IconVerticalSolidList"/>
    <dgm:cxn modelId="{487303F8-7186-4776-958E-286EE83FDC0A}" type="presParOf" srcId="{98915321-6D80-4396-A560-81C190EAD305}" destId="{7CBD6543-39D2-4A07-9287-B1CE310AA590}" srcOrd="0" destOrd="0" presId="urn:microsoft.com/office/officeart/2018/2/layout/IconVerticalSolidList"/>
    <dgm:cxn modelId="{7489F898-1CED-4AD3-A34E-2F69D6632913}" type="presParOf" srcId="{98915321-6D80-4396-A560-81C190EAD305}" destId="{AD2754C4-3BD0-4EAC-8E38-D6B112542208}" srcOrd="1" destOrd="0" presId="urn:microsoft.com/office/officeart/2018/2/layout/IconVerticalSolidList"/>
    <dgm:cxn modelId="{063CCD8E-C46F-4085-8578-AB78123EB3BF}" type="presParOf" srcId="{98915321-6D80-4396-A560-81C190EAD305}" destId="{C5E3F542-DCD6-4465-9D75-8A38EAEE6A88}" srcOrd="2" destOrd="0" presId="urn:microsoft.com/office/officeart/2018/2/layout/IconVerticalSolidList"/>
    <dgm:cxn modelId="{84E990D8-A716-48C0-BA53-57D421C346EE}" type="presParOf" srcId="{98915321-6D80-4396-A560-81C190EAD305}" destId="{40265506-5061-49DE-B5FB-1529589E730E}" srcOrd="3" destOrd="0" presId="urn:microsoft.com/office/officeart/2018/2/layout/IconVerticalSolidList"/>
    <dgm:cxn modelId="{DC270D69-7702-4D6F-8105-798CCD78232D}" type="presParOf" srcId="{98915321-6D80-4396-A560-81C190EAD305}" destId="{D4EB1498-D65F-4353-A87C-0C2414682699}" srcOrd="4" destOrd="0" presId="urn:microsoft.com/office/officeart/2018/2/layout/IconVerticalSolidList"/>
    <dgm:cxn modelId="{BD857476-9E8B-4739-946B-E7BF811C8D8D}" type="presParOf" srcId="{941E11DA-2712-4F6B-8313-D0583C21146D}" destId="{2F68AC67-AC2A-46C9-8F65-32476CB2EB44}" srcOrd="7" destOrd="0" presId="urn:microsoft.com/office/officeart/2018/2/layout/IconVerticalSolidList"/>
    <dgm:cxn modelId="{467DD2E6-6FED-432D-B071-2A38F5106F8E}" type="presParOf" srcId="{941E11DA-2712-4F6B-8313-D0583C21146D}" destId="{10AAB785-5BF4-41AF-82F7-AEE8242AC50E}" srcOrd="8" destOrd="0" presId="urn:microsoft.com/office/officeart/2018/2/layout/IconVerticalSolidList"/>
    <dgm:cxn modelId="{3EC61A86-A513-473D-A777-E4F4D4CB71FB}" type="presParOf" srcId="{10AAB785-5BF4-41AF-82F7-AEE8242AC50E}" destId="{78A589B2-EA24-4BA1-BFE5-A3F16608B24D}" srcOrd="0" destOrd="0" presId="urn:microsoft.com/office/officeart/2018/2/layout/IconVerticalSolidList"/>
    <dgm:cxn modelId="{28CEBDC3-77A8-428A-B9A7-4B902C22BA5A}" type="presParOf" srcId="{10AAB785-5BF4-41AF-82F7-AEE8242AC50E}" destId="{D2CC7273-238A-45E1-9C5B-AAD855192712}" srcOrd="1" destOrd="0" presId="urn:microsoft.com/office/officeart/2018/2/layout/IconVerticalSolidList"/>
    <dgm:cxn modelId="{16121982-91D3-48E4-9BB0-A1547DA63F55}" type="presParOf" srcId="{10AAB785-5BF4-41AF-82F7-AEE8242AC50E}" destId="{32180482-B416-456A-AEAC-95BDDCB4AD30}" srcOrd="2" destOrd="0" presId="urn:microsoft.com/office/officeart/2018/2/layout/IconVerticalSolidList"/>
    <dgm:cxn modelId="{AA7314FE-699C-4455-8C38-44BB92B076C9}" type="presParOf" srcId="{10AAB785-5BF4-41AF-82F7-AEE8242AC50E}" destId="{EED92C78-12FC-454D-B17B-0417B2868807}" srcOrd="3" destOrd="0" presId="urn:microsoft.com/office/officeart/2018/2/layout/IconVerticalSolidList"/>
    <dgm:cxn modelId="{2A35BA75-A6E8-47FF-A550-330890204EF1}" type="presParOf" srcId="{10AAB785-5BF4-41AF-82F7-AEE8242AC50E}" destId="{26A76776-D3CA-425B-B285-E4679128351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7C254-B2A4-D341-97B7-D7582FC43DB6}">
      <dsp:nvSpPr>
        <dsp:cNvPr id="0" name=""/>
        <dsp:cNvSpPr/>
      </dsp:nvSpPr>
      <dsp:spPr>
        <a:xfrm>
          <a:off x="0" y="425039"/>
          <a:ext cx="96012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C3D5E-7164-DD4C-8B5E-0868271AD0A4}">
      <dsp:nvSpPr>
        <dsp:cNvPr id="0" name=""/>
        <dsp:cNvSpPr/>
      </dsp:nvSpPr>
      <dsp:spPr>
        <a:xfrm>
          <a:off x="480060" y="26519"/>
          <a:ext cx="6720840" cy="797040"/>
        </a:xfrm>
        <a:prstGeom prst="roundRect">
          <a:avLst/>
        </a:prstGeom>
        <a:solidFill>
          <a:schemeClr val="tx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New York City data set from </a:t>
          </a:r>
          <a:r>
            <a:rPr lang="en-US" sz="2700" u="sng" kern="1200" baseline="0" dirty="0">
              <a:hlinkClick xmlns:r="http://schemas.openxmlformats.org/officeDocument/2006/relationships" r:id="rId1"/>
            </a:rPr>
            <a:t>NYU</a:t>
          </a:r>
          <a:r>
            <a:rPr lang="en-US" sz="2700" kern="1200" baseline="0" dirty="0"/>
            <a:t>  </a:t>
          </a:r>
          <a:endParaRPr lang="en-US" sz="2700" kern="1200" dirty="0"/>
        </a:p>
      </dsp:txBody>
      <dsp:txXfrm>
        <a:off x="518968" y="65427"/>
        <a:ext cx="6643024" cy="719224"/>
      </dsp:txXfrm>
    </dsp:sp>
    <dsp:sp modelId="{696533FD-B450-2F43-8D9A-3BA897E299D7}">
      <dsp:nvSpPr>
        <dsp:cNvPr id="0" name=""/>
        <dsp:cNvSpPr/>
      </dsp:nvSpPr>
      <dsp:spPr>
        <a:xfrm>
          <a:off x="0" y="1649759"/>
          <a:ext cx="96012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4E637-7A11-D945-B885-76428FA23931}">
      <dsp:nvSpPr>
        <dsp:cNvPr id="0" name=""/>
        <dsp:cNvSpPr/>
      </dsp:nvSpPr>
      <dsp:spPr>
        <a:xfrm>
          <a:off x="480060" y="1251239"/>
          <a:ext cx="6720840" cy="797040"/>
        </a:xfrm>
        <a:prstGeom prst="roundRect">
          <a:avLst/>
        </a:prstGeom>
        <a:solidFill>
          <a:schemeClr val="tx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London data set from </a:t>
          </a:r>
          <a:r>
            <a:rPr lang="en-US" sz="2700" u="sng" kern="1200" baseline="0" dirty="0">
              <a:hlinkClick xmlns:r="http://schemas.openxmlformats.org/officeDocument/2006/relationships" r:id="rId2"/>
            </a:rPr>
            <a:t>Wikipedia</a:t>
          </a:r>
          <a:r>
            <a:rPr lang="en-US" sz="2700" kern="1200" baseline="0" dirty="0"/>
            <a:t>  </a:t>
          </a:r>
          <a:endParaRPr lang="en-US" sz="2700" kern="1200" dirty="0"/>
        </a:p>
      </dsp:txBody>
      <dsp:txXfrm>
        <a:off x="518968" y="1290147"/>
        <a:ext cx="6643024" cy="719224"/>
      </dsp:txXfrm>
    </dsp:sp>
    <dsp:sp modelId="{3ECFE40B-2CF2-0A4D-A9FA-35CD3A1124D2}">
      <dsp:nvSpPr>
        <dsp:cNvPr id="0" name=""/>
        <dsp:cNvSpPr/>
      </dsp:nvSpPr>
      <dsp:spPr>
        <a:xfrm>
          <a:off x="0" y="2874480"/>
          <a:ext cx="96012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0FDA5-E802-BF43-B84E-68578CB07647}">
      <dsp:nvSpPr>
        <dsp:cNvPr id="0" name=""/>
        <dsp:cNvSpPr/>
      </dsp:nvSpPr>
      <dsp:spPr>
        <a:xfrm>
          <a:off x="480060" y="2475960"/>
          <a:ext cx="6720840" cy="797040"/>
        </a:xfrm>
        <a:prstGeom prst="roundRect">
          <a:avLst/>
        </a:prstGeom>
        <a:solidFill>
          <a:schemeClr val="tx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Venue data from Foursquare API</a:t>
          </a:r>
          <a:endParaRPr lang="en-US" sz="2700" kern="1200" dirty="0"/>
        </a:p>
      </dsp:txBody>
      <dsp:txXfrm>
        <a:off x="518968" y="2514868"/>
        <a:ext cx="6643024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218CC-2D52-4014-B147-0333265D2967}">
      <dsp:nvSpPr>
        <dsp:cNvPr id="0" name=""/>
        <dsp:cNvSpPr/>
      </dsp:nvSpPr>
      <dsp:spPr>
        <a:xfrm>
          <a:off x="0" y="4357"/>
          <a:ext cx="7601803" cy="928187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B3268-99E1-4692-8427-9F25796F0C85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2370C-EFFF-4227-B065-F9431782F799}">
      <dsp:nvSpPr>
        <dsp:cNvPr id="0" name=""/>
        <dsp:cNvSpPr/>
      </dsp:nvSpPr>
      <dsp:spPr>
        <a:xfrm>
          <a:off x="1072056" y="4357"/>
          <a:ext cx="342081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RED CLUSTER (0) </a:t>
          </a:r>
          <a:r>
            <a:rPr lang="en-US" sz="1800" kern="1200" dirty="0"/>
            <a:t>- </a:t>
          </a:r>
          <a:r>
            <a:rPr lang="en-US" sz="1800" i="1" kern="1200" dirty="0"/>
            <a:t>Pizza Places, Delis/Bodegas &amp; Pharmacies</a:t>
          </a:r>
          <a:r>
            <a:rPr lang="en-US" sz="1800" kern="1200" dirty="0"/>
            <a:t> </a:t>
          </a:r>
        </a:p>
      </dsp:txBody>
      <dsp:txXfrm>
        <a:off x="1072056" y="4357"/>
        <a:ext cx="3420811" cy="928187"/>
      </dsp:txXfrm>
    </dsp:sp>
    <dsp:sp modelId="{FD436676-1F79-4137-BB9A-545A8D1E15B5}">
      <dsp:nvSpPr>
        <dsp:cNvPr id="0" name=""/>
        <dsp:cNvSpPr/>
      </dsp:nvSpPr>
      <dsp:spPr>
        <a:xfrm>
          <a:off x="4492867" y="4357"/>
          <a:ext cx="3108935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Most prevalent in NYC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Very few in London</a:t>
          </a:r>
        </a:p>
      </dsp:txBody>
      <dsp:txXfrm>
        <a:off x="4492867" y="4357"/>
        <a:ext cx="3108935" cy="928187"/>
      </dsp:txXfrm>
    </dsp:sp>
    <dsp:sp modelId="{6DD788BF-475A-4D2A-A77F-0959BA9965E0}">
      <dsp:nvSpPr>
        <dsp:cNvPr id="0" name=""/>
        <dsp:cNvSpPr/>
      </dsp:nvSpPr>
      <dsp:spPr>
        <a:xfrm>
          <a:off x="0" y="1164591"/>
          <a:ext cx="7601803" cy="928187"/>
        </a:xfrm>
        <a:prstGeom prst="roundRect">
          <a:avLst>
            <a:gd name="adj" fmla="val 10000"/>
          </a:avLst>
        </a:prstGeom>
        <a:solidFill>
          <a:srgbClr val="D7B7F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E055B-7AE4-48F0-9468-97D12B6B6B6A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92356-43C1-409F-9F52-E90AF29E1AA7}">
      <dsp:nvSpPr>
        <dsp:cNvPr id="0" name=""/>
        <dsp:cNvSpPr/>
      </dsp:nvSpPr>
      <dsp:spPr>
        <a:xfrm>
          <a:off x="1072056" y="1164591"/>
          <a:ext cx="342081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PURPLE (1) </a:t>
          </a:r>
          <a:r>
            <a:rPr lang="en-US" sz="1800" kern="1200" dirty="0"/>
            <a:t>- </a:t>
          </a:r>
          <a:r>
            <a:rPr lang="en-US" sz="1800" i="1" kern="1200" dirty="0"/>
            <a:t>Pubs, Cafés, Coffee Shops, Grocery Stores &amp; Parks </a:t>
          </a:r>
          <a:endParaRPr lang="en-US" sz="1800" kern="1200" dirty="0"/>
        </a:p>
      </dsp:txBody>
      <dsp:txXfrm>
        <a:off x="1072056" y="1164591"/>
        <a:ext cx="3420811" cy="928187"/>
      </dsp:txXfrm>
    </dsp:sp>
    <dsp:sp modelId="{3CD2FF5D-A2CE-4C0C-BA02-5B399B5FAC19}">
      <dsp:nvSpPr>
        <dsp:cNvPr id="0" name=""/>
        <dsp:cNvSpPr/>
      </dsp:nvSpPr>
      <dsp:spPr>
        <a:xfrm>
          <a:off x="4492867" y="1164591"/>
          <a:ext cx="3108935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Most prevalent in London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None in NYC</a:t>
          </a:r>
        </a:p>
      </dsp:txBody>
      <dsp:txXfrm>
        <a:off x="4492867" y="1164591"/>
        <a:ext cx="3108935" cy="928187"/>
      </dsp:txXfrm>
    </dsp:sp>
    <dsp:sp modelId="{A25EE053-B6D1-4CB4-8CDC-86660E25303C}">
      <dsp:nvSpPr>
        <dsp:cNvPr id="0" name=""/>
        <dsp:cNvSpPr/>
      </dsp:nvSpPr>
      <dsp:spPr>
        <a:xfrm>
          <a:off x="0" y="2324826"/>
          <a:ext cx="7601803" cy="928187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927027-C2A7-46A5-A332-F14E01E31BE6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0C42A-20BE-4CA2-BFF7-2E24C1BA9A47}">
      <dsp:nvSpPr>
        <dsp:cNvPr id="0" name=""/>
        <dsp:cNvSpPr/>
      </dsp:nvSpPr>
      <dsp:spPr>
        <a:xfrm>
          <a:off x="1072056" y="2324826"/>
          <a:ext cx="342081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BLUE (2) </a:t>
          </a:r>
          <a:r>
            <a:rPr lang="en-US" sz="1800" kern="1200" dirty="0"/>
            <a:t>– </a:t>
          </a:r>
          <a:r>
            <a:rPr lang="en-US" sz="1800" i="1" kern="1200" dirty="0"/>
            <a:t>Beaches</a:t>
          </a:r>
          <a:endParaRPr lang="en-US" sz="1800" kern="1200" dirty="0"/>
        </a:p>
      </dsp:txBody>
      <dsp:txXfrm>
        <a:off x="1072056" y="2324826"/>
        <a:ext cx="3420811" cy="928187"/>
      </dsp:txXfrm>
    </dsp:sp>
    <dsp:sp modelId="{FADCFB94-D7AC-42D9-B37E-A421C2162D6D}">
      <dsp:nvSpPr>
        <dsp:cNvPr id="0" name=""/>
        <dsp:cNvSpPr/>
      </dsp:nvSpPr>
      <dsp:spPr>
        <a:xfrm>
          <a:off x="4492867" y="2324826"/>
          <a:ext cx="3108935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Only in NYC</a:t>
          </a:r>
        </a:p>
      </dsp:txBody>
      <dsp:txXfrm>
        <a:off x="4492867" y="2324826"/>
        <a:ext cx="3108935" cy="928187"/>
      </dsp:txXfrm>
    </dsp:sp>
    <dsp:sp modelId="{7CBD6543-39D2-4A07-9287-B1CE310AA590}">
      <dsp:nvSpPr>
        <dsp:cNvPr id="0" name=""/>
        <dsp:cNvSpPr/>
      </dsp:nvSpPr>
      <dsp:spPr>
        <a:xfrm>
          <a:off x="0" y="3485060"/>
          <a:ext cx="7601803" cy="92818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754C4-3BD0-4EAC-8E38-D6B112542208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65506-5061-49DE-B5FB-1529589E730E}">
      <dsp:nvSpPr>
        <dsp:cNvPr id="0" name=""/>
        <dsp:cNvSpPr/>
      </dsp:nvSpPr>
      <dsp:spPr>
        <a:xfrm>
          <a:off x="1072056" y="3485060"/>
          <a:ext cx="342081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GREEN (3) - </a:t>
          </a:r>
          <a:r>
            <a:rPr lang="en-US" sz="1800" i="1" kern="1200"/>
            <a:t>Coffee Shops, Hotels &amp; a variety of other venues </a:t>
          </a:r>
          <a:endParaRPr lang="en-US" sz="1800" kern="1200"/>
        </a:p>
      </dsp:txBody>
      <dsp:txXfrm>
        <a:off x="1072056" y="3485060"/>
        <a:ext cx="3420811" cy="928187"/>
      </dsp:txXfrm>
    </dsp:sp>
    <dsp:sp modelId="{D4EB1498-D65F-4353-A87C-0C2414682699}">
      <dsp:nvSpPr>
        <dsp:cNvPr id="0" name=""/>
        <dsp:cNvSpPr/>
      </dsp:nvSpPr>
      <dsp:spPr>
        <a:xfrm>
          <a:off x="4492867" y="3485060"/>
          <a:ext cx="3108935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Located in the city centers of both NYC and London</a:t>
          </a:r>
        </a:p>
      </dsp:txBody>
      <dsp:txXfrm>
        <a:off x="4492867" y="3485060"/>
        <a:ext cx="3108935" cy="928187"/>
      </dsp:txXfrm>
    </dsp:sp>
    <dsp:sp modelId="{78A589B2-EA24-4BA1-BFE5-A3F16608B24D}">
      <dsp:nvSpPr>
        <dsp:cNvPr id="0" name=""/>
        <dsp:cNvSpPr/>
      </dsp:nvSpPr>
      <dsp:spPr>
        <a:xfrm>
          <a:off x="0" y="4645294"/>
          <a:ext cx="7601803" cy="92818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C7273-238A-45E1-9C5B-AAD855192712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92C78-12FC-454D-B17B-0417B2868807}">
      <dsp:nvSpPr>
        <dsp:cNvPr id="0" name=""/>
        <dsp:cNvSpPr/>
      </dsp:nvSpPr>
      <dsp:spPr>
        <a:xfrm>
          <a:off x="1072056" y="4645294"/>
          <a:ext cx="342081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ORANGE (4) </a:t>
          </a:r>
          <a:r>
            <a:rPr lang="en-US" sz="1800" kern="1200" dirty="0"/>
            <a:t>- </a:t>
          </a:r>
          <a:r>
            <a:rPr lang="en-US" sz="1800" i="1" kern="1200" dirty="0"/>
            <a:t>Parks &amp; Grocery Stores </a:t>
          </a:r>
          <a:endParaRPr lang="en-US" sz="1800" kern="1200" dirty="0"/>
        </a:p>
      </dsp:txBody>
      <dsp:txXfrm>
        <a:off x="1072056" y="4645294"/>
        <a:ext cx="3420811" cy="928187"/>
      </dsp:txXfrm>
    </dsp:sp>
    <dsp:sp modelId="{26A76776-D3CA-425B-B285-E4679128351F}">
      <dsp:nvSpPr>
        <dsp:cNvPr id="0" name=""/>
        <dsp:cNvSpPr/>
      </dsp:nvSpPr>
      <dsp:spPr>
        <a:xfrm>
          <a:off x="4492867" y="4645294"/>
          <a:ext cx="3108935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Located in the outskirts of both NYC and London</a:t>
          </a:r>
        </a:p>
      </dsp:txBody>
      <dsp:txXfrm>
        <a:off x="4492867" y="4645294"/>
        <a:ext cx="3108935" cy="928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64073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7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27998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5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3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9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2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123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682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91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DA5809-5664-4520-ADC8-6959936A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ravel with solid fill">
            <a:extLst>
              <a:ext uri="{FF2B5EF4-FFF2-40B4-BE49-F238E27FC236}">
                <a16:creationId xmlns:a16="http://schemas.microsoft.com/office/drawing/2014/main" id="{A83C8230-F84C-B845-B70E-003B403A5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D4C54414-6E76-4C63-9BDF-ED19F3B33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8E2C6-41A5-1843-9CE4-A3F58CD13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178294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A Global World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6DC8D-FD68-C343-9C08-A2E061FB1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4" y="4417345"/>
            <a:ext cx="4736322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en-US" sz="2000" dirty="0">
              <a:solidFill>
                <a:srgbClr val="EFEDE3"/>
              </a:solidFill>
            </a:endParaRP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2000" dirty="0">
                <a:solidFill>
                  <a:srgbClr val="EFEDE3"/>
                </a:solidFill>
              </a:rPr>
              <a:t>Using Data Science to Make More Informed Decisions</a:t>
            </a:r>
          </a:p>
        </p:txBody>
      </p:sp>
    </p:spTree>
    <p:extLst>
      <p:ext uri="{BB962C8B-B14F-4D97-AF65-F5344CB8AC3E}">
        <p14:creationId xmlns:p14="http://schemas.microsoft.com/office/powerpoint/2010/main" val="1190012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E29C-7DE3-EF4B-A1AF-1D47F16F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349572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9385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10DD9-5D41-D642-BDAC-E1D06FFC0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MAPPING CLUSTERS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2406B-0431-F74F-B062-B536A98F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8275" y="5601783"/>
            <a:ext cx="4998669" cy="534850"/>
          </a:xfrm>
        </p:spPr>
        <p:txBody>
          <a:bodyPr/>
          <a:lstStyle/>
          <a:p>
            <a:pPr algn="ctr"/>
            <a:r>
              <a:rPr lang="en-US" sz="2400" i="1" dirty="0"/>
              <a:t>Cluster Map of New York City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D763-6F16-864D-B443-F6162CF98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7641" y="5601783"/>
            <a:ext cx="4982079" cy="534850"/>
          </a:xfrm>
        </p:spPr>
        <p:txBody>
          <a:bodyPr/>
          <a:lstStyle/>
          <a:p>
            <a:pPr algn="ctr"/>
            <a:r>
              <a:rPr lang="en-US" sz="2400" i="1" dirty="0"/>
              <a:t>Cluster Map of London </a:t>
            </a:r>
          </a:p>
        </p:txBody>
      </p:sp>
      <p:pic>
        <p:nvPicPr>
          <p:cNvPr id="11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93777637-5527-A745-AAFD-653D1A7D04A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73" y="1783080"/>
            <a:ext cx="4998669" cy="3956538"/>
          </a:xfrm>
          <a:prstGeom prst="rect">
            <a:avLst/>
          </a:prstGeom>
        </p:spPr>
      </p:pic>
      <p:pic>
        <p:nvPicPr>
          <p:cNvPr id="12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F5C7C5F2-9D29-9A4F-9053-F385A797D78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39" y="1783080"/>
            <a:ext cx="4982078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0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534431-C43F-8042-B738-7CF7C73D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375"/>
          </a:xfrm>
        </p:spPr>
        <p:txBody>
          <a:bodyPr>
            <a:noAutofit/>
          </a:bodyPr>
          <a:lstStyle/>
          <a:p>
            <a:r>
              <a:rPr lang="en-US" sz="5400" b="1" dirty="0"/>
              <a:t>RED CLUSTER (0)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84A45E83-AA90-C04D-A790-FB02CFD11D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2619241"/>
            <a:ext cx="9601200" cy="36549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E49190-1838-E049-84E1-1E5D7EDDD420}"/>
              </a:ext>
            </a:extLst>
          </p:cNvPr>
          <p:cNvSpPr/>
          <p:nvPr/>
        </p:nvSpPr>
        <p:spPr>
          <a:xfrm>
            <a:off x="1371599" y="1824376"/>
            <a:ext cx="5985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Pizza Places, Delis/Bodegas &amp; Pharmacies</a:t>
            </a:r>
            <a:r>
              <a:rPr lang="en-US" sz="2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3A90D-D370-3F49-BD23-5E03E8873FAC}"/>
              </a:ext>
            </a:extLst>
          </p:cNvPr>
          <p:cNvSpPr txBox="1"/>
          <p:nvPr/>
        </p:nvSpPr>
        <p:spPr>
          <a:xfrm>
            <a:off x="2855742" y="3615397"/>
            <a:ext cx="675249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4B93C-43CC-C840-A5EB-7FA33CDDAE65}"/>
              </a:ext>
            </a:extLst>
          </p:cNvPr>
          <p:cNvSpPr txBox="1"/>
          <p:nvPr/>
        </p:nvSpPr>
        <p:spPr>
          <a:xfrm>
            <a:off x="4364500" y="3995225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4AB19-4C09-DD45-B896-1DC58127EE35}"/>
              </a:ext>
            </a:extLst>
          </p:cNvPr>
          <p:cNvSpPr txBox="1"/>
          <p:nvPr/>
        </p:nvSpPr>
        <p:spPr>
          <a:xfrm>
            <a:off x="2801230" y="5123291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E93B4-D1B7-3A4C-B090-917070353B95}"/>
              </a:ext>
            </a:extLst>
          </p:cNvPr>
          <p:cNvSpPr txBox="1"/>
          <p:nvPr/>
        </p:nvSpPr>
        <p:spPr>
          <a:xfrm>
            <a:off x="2815298" y="5836319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338BB2-62DE-3741-B4BB-7214C7C43C14}"/>
              </a:ext>
            </a:extLst>
          </p:cNvPr>
          <p:cNvSpPr txBox="1"/>
          <p:nvPr/>
        </p:nvSpPr>
        <p:spPr>
          <a:xfrm>
            <a:off x="7611792" y="4743463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E865A-E621-664C-AA29-272B39DD2304}"/>
              </a:ext>
            </a:extLst>
          </p:cNvPr>
          <p:cNvSpPr txBox="1"/>
          <p:nvPr/>
        </p:nvSpPr>
        <p:spPr>
          <a:xfrm>
            <a:off x="7611792" y="5456491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E4F1E-5F75-8E41-89F2-1CB4313E6429}"/>
              </a:ext>
            </a:extLst>
          </p:cNvPr>
          <p:cNvSpPr txBox="1"/>
          <p:nvPr/>
        </p:nvSpPr>
        <p:spPr>
          <a:xfrm>
            <a:off x="5148772" y="5503119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D3A52B-D2AC-5B4A-BCD8-C825F7BB7310}"/>
              </a:ext>
            </a:extLst>
          </p:cNvPr>
          <p:cNvSpPr txBox="1"/>
          <p:nvPr/>
        </p:nvSpPr>
        <p:spPr>
          <a:xfrm>
            <a:off x="5148772" y="5882947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FA424-2078-8E44-9F40-B257F093AD97}"/>
              </a:ext>
            </a:extLst>
          </p:cNvPr>
          <p:cNvSpPr txBox="1"/>
          <p:nvPr/>
        </p:nvSpPr>
        <p:spPr>
          <a:xfrm>
            <a:off x="5988146" y="5123291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5B23C-A010-7E4E-AB66-87A8E9BA842D}"/>
              </a:ext>
            </a:extLst>
          </p:cNvPr>
          <p:cNvSpPr txBox="1"/>
          <p:nvPr/>
        </p:nvSpPr>
        <p:spPr>
          <a:xfrm>
            <a:off x="6772418" y="4743463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938C73-8059-E345-A0EF-C5B69E67B3C5}"/>
              </a:ext>
            </a:extLst>
          </p:cNvPr>
          <p:cNvSpPr txBox="1"/>
          <p:nvPr/>
        </p:nvSpPr>
        <p:spPr>
          <a:xfrm>
            <a:off x="6772418" y="3975488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0A80A1-C215-B947-AA5D-01F90867FA7B}"/>
              </a:ext>
            </a:extLst>
          </p:cNvPr>
          <p:cNvSpPr txBox="1"/>
          <p:nvPr/>
        </p:nvSpPr>
        <p:spPr>
          <a:xfrm>
            <a:off x="9180336" y="4349565"/>
            <a:ext cx="784272" cy="3798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9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0C67-8221-0E43-A706-566B4AC4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0229"/>
          </a:xfrm>
        </p:spPr>
        <p:txBody>
          <a:bodyPr>
            <a:normAutofit/>
          </a:bodyPr>
          <a:lstStyle/>
          <a:p>
            <a:r>
              <a:rPr lang="en-US" sz="5400" b="1" dirty="0"/>
              <a:t>PURPLE CLUSTER (1)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6235BB2D-1858-E944-8DEE-BBBD594793C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74388"/>
            <a:ext cx="9601200" cy="3597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D692D0-1846-9149-8402-A685938A6738}"/>
              </a:ext>
            </a:extLst>
          </p:cNvPr>
          <p:cNvSpPr/>
          <p:nvPr/>
        </p:nvSpPr>
        <p:spPr>
          <a:xfrm>
            <a:off x="1371599" y="1824376"/>
            <a:ext cx="7040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Pubs, Cafés, Coffee Shops, Grocery Stores &amp; Parks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B7E3F-2EE9-324A-9362-1756E5BA6E26}"/>
              </a:ext>
            </a:extLst>
          </p:cNvPr>
          <p:cNvSpPr txBox="1"/>
          <p:nvPr/>
        </p:nvSpPr>
        <p:spPr>
          <a:xfrm>
            <a:off x="2720923" y="3993466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73304-8D28-DF4D-BDDA-6AEAD90E89B6}"/>
              </a:ext>
            </a:extLst>
          </p:cNvPr>
          <p:cNvSpPr txBox="1"/>
          <p:nvPr/>
        </p:nvSpPr>
        <p:spPr>
          <a:xfrm>
            <a:off x="2720923" y="4730942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7172C-5C4C-A14C-A1DE-0C9607343F07}"/>
              </a:ext>
            </a:extLst>
          </p:cNvPr>
          <p:cNvSpPr txBox="1"/>
          <p:nvPr/>
        </p:nvSpPr>
        <p:spPr>
          <a:xfrm>
            <a:off x="2720923" y="4375251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ED33-44C3-0740-BE63-5CA4493FB4A1}"/>
              </a:ext>
            </a:extLst>
          </p:cNvPr>
          <p:cNvSpPr txBox="1"/>
          <p:nvPr/>
        </p:nvSpPr>
        <p:spPr>
          <a:xfrm>
            <a:off x="2720923" y="5235379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8F050-1442-9A4D-88FD-839148174487}"/>
              </a:ext>
            </a:extLst>
          </p:cNvPr>
          <p:cNvSpPr txBox="1"/>
          <p:nvPr/>
        </p:nvSpPr>
        <p:spPr>
          <a:xfrm>
            <a:off x="2720923" y="5615207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22BA5-EDE6-564F-B336-01036EFFD21D}"/>
              </a:ext>
            </a:extLst>
          </p:cNvPr>
          <p:cNvSpPr txBox="1"/>
          <p:nvPr/>
        </p:nvSpPr>
        <p:spPr>
          <a:xfrm>
            <a:off x="3493467" y="3537365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9851A-64CB-8243-8809-CCC9132C7EF2}"/>
              </a:ext>
            </a:extLst>
          </p:cNvPr>
          <p:cNvSpPr txBox="1"/>
          <p:nvPr/>
        </p:nvSpPr>
        <p:spPr>
          <a:xfrm>
            <a:off x="4251943" y="3537365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7B4BC-0ED6-7840-8326-ADEF23382620}"/>
              </a:ext>
            </a:extLst>
          </p:cNvPr>
          <p:cNvSpPr txBox="1"/>
          <p:nvPr/>
        </p:nvSpPr>
        <p:spPr>
          <a:xfrm>
            <a:off x="3493467" y="3989090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99C256-DC64-4F44-BBDA-F136AFC759B0}"/>
              </a:ext>
            </a:extLst>
          </p:cNvPr>
          <p:cNvSpPr txBox="1"/>
          <p:nvPr/>
        </p:nvSpPr>
        <p:spPr>
          <a:xfrm>
            <a:off x="3508695" y="4358787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FD70C-4480-9A4A-86B2-EB1C40DB304C}"/>
              </a:ext>
            </a:extLst>
          </p:cNvPr>
          <p:cNvSpPr txBox="1"/>
          <p:nvPr/>
        </p:nvSpPr>
        <p:spPr>
          <a:xfrm>
            <a:off x="3512195" y="4735139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10BFB-1F58-1748-ADAF-562E4F0A3791}"/>
              </a:ext>
            </a:extLst>
          </p:cNvPr>
          <p:cNvSpPr txBox="1"/>
          <p:nvPr/>
        </p:nvSpPr>
        <p:spPr>
          <a:xfrm>
            <a:off x="3505195" y="5233422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253392-6553-8C46-867A-C99DF9854D6C}"/>
              </a:ext>
            </a:extLst>
          </p:cNvPr>
          <p:cNvSpPr txBox="1"/>
          <p:nvPr/>
        </p:nvSpPr>
        <p:spPr>
          <a:xfrm>
            <a:off x="3505195" y="5618363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E5B6F5-D8FF-5D4E-94C1-685DF0C8A3F8}"/>
              </a:ext>
            </a:extLst>
          </p:cNvPr>
          <p:cNvSpPr txBox="1"/>
          <p:nvPr/>
        </p:nvSpPr>
        <p:spPr>
          <a:xfrm>
            <a:off x="4292967" y="4357049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5D13F-098D-6C4A-80FC-9CEA83945620}"/>
              </a:ext>
            </a:extLst>
          </p:cNvPr>
          <p:cNvSpPr txBox="1"/>
          <p:nvPr/>
        </p:nvSpPr>
        <p:spPr>
          <a:xfrm>
            <a:off x="4296467" y="5238620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6BF34A-9C07-A046-B9BA-2671E40613A3}"/>
              </a:ext>
            </a:extLst>
          </p:cNvPr>
          <p:cNvSpPr txBox="1"/>
          <p:nvPr/>
        </p:nvSpPr>
        <p:spPr>
          <a:xfrm>
            <a:off x="5080739" y="5235702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AF6BEC-4878-1547-A856-A114EF5E81B4}"/>
              </a:ext>
            </a:extLst>
          </p:cNvPr>
          <p:cNvSpPr txBox="1"/>
          <p:nvPr/>
        </p:nvSpPr>
        <p:spPr>
          <a:xfrm>
            <a:off x="5080739" y="4823839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77D30-5B69-A04D-80E1-60670E0D9508}"/>
              </a:ext>
            </a:extLst>
          </p:cNvPr>
          <p:cNvSpPr txBox="1"/>
          <p:nvPr/>
        </p:nvSpPr>
        <p:spPr>
          <a:xfrm>
            <a:off x="5087739" y="5623807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9FFF2-FE05-4B41-B79C-C60FAEB4FBF3}"/>
              </a:ext>
            </a:extLst>
          </p:cNvPr>
          <p:cNvSpPr txBox="1"/>
          <p:nvPr/>
        </p:nvSpPr>
        <p:spPr>
          <a:xfrm>
            <a:off x="5886011" y="5245178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4C631D-3993-274F-8258-E89CA4424947}"/>
              </a:ext>
            </a:extLst>
          </p:cNvPr>
          <p:cNvSpPr txBox="1"/>
          <p:nvPr/>
        </p:nvSpPr>
        <p:spPr>
          <a:xfrm>
            <a:off x="5101739" y="4016905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B07F6E-2151-7A43-8D11-2B7F99573B88}"/>
              </a:ext>
            </a:extLst>
          </p:cNvPr>
          <p:cNvSpPr txBox="1"/>
          <p:nvPr/>
        </p:nvSpPr>
        <p:spPr>
          <a:xfrm>
            <a:off x="5925739" y="4016905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3BAC91-E1C8-9B44-B897-8209468D1585}"/>
              </a:ext>
            </a:extLst>
          </p:cNvPr>
          <p:cNvSpPr txBox="1"/>
          <p:nvPr/>
        </p:nvSpPr>
        <p:spPr>
          <a:xfrm>
            <a:off x="6806367" y="3537365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81C5E0-8E49-E048-A10C-A91FB400B2F1}"/>
              </a:ext>
            </a:extLst>
          </p:cNvPr>
          <p:cNvSpPr txBox="1"/>
          <p:nvPr/>
        </p:nvSpPr>
        <p:spPr>
          <a:xfrm>
            <a:off x="7685218" y="5623807"/>
            <a:ext cx="784272" cy="3798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0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2795-97B1-8B48-B3DA-A34316180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903849"/>
          </a:xfrm>
        </p:spPr>
        <p:txBody>
          <a:bodyPr>
            <a:normAutofit/>
          </a:bodyPr>
          <a:lstStyle/>
          <a:p>
            <a:r>
              <a:rPr lang="en-US" sz="5400" b="1" dirty="0"/>
              <a:t>BLUE CLUSTER (2)</a:t>
            </a:r>
          </a:p>
        </p:txBody>
      </p:sp>
      <p:pic>
        <p:nvPicPr>
          <p:cNvPr id="4" name="Content Placeholder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B2A0E65-208F-8F4E-9902-BA39F10371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20769"/>
            <a:ext cx="9601200" cy="36514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112AF-946C-D942-A933-AAA76C753BD3}"/>
              </a:ext>
            </a:extLst>
          </p:cNvPr>
          <p:cNvSpPr/>
          <p:nvPr/>
        </p:nvSpPr>
        <p:spPr>
          <a:xfrm>
            <a:off x="1371599" y="1824376"/>
            <a:ext cx="5985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Beaches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9DE91-CDA4-5942-AE6E-6D7B294290D5}"/>
              </a:ext>
            </a:extLst>
          </p:cNvPr>
          <p:cNvSpPr txBox="1"/>
          <p:nvPr/>
        </p:nvSpPr>
        <p:spPr>
          <a:xfrm>
            <a:off x="2912011" y="3429000"/>
            <a:ext cx="675251" cy="34114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AC183-E9FA-DD48-AEBF-56729D290A45}"/>
              </a:ext>
            </a:extLst>
          </p:cNvPr>
          <p:cNvSpPr txBox="1"/>
          <p:nvPr/>
        </p:nvSpPr>
        <p:spPr>
          <a:xfrm>
            <a:off x="2912008" y="3734996"/>
            <a:ext cx="675251" cy="34114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DCEF6-E3B3-ED44-8676-D5C86D79E9F3}"/>
              </a:ext>
            </a:extLst>
          </p:cNvPr>
          <p:cNvSpPr txBox="1"/>
          <p:nvPr/>
        </p:nvSpPr>
        <p:spPr>
          <a:xfrm>
            <a:off x="2912008" y="4080588"/>
            <a:ext cx="675251" cy="34114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337DA-9A68-E64D-9DA4-A32A3B430611}"/>
              </a:ext>
            </a:extLst>
          </p:cNvPr>
          <p:cNvSpPr txBox="1"/>
          <p:nvPr/>
        </p:nvSpPr>
        <p:spPr>
          <a:xfrm>
            <a:off x="2912008" y="4455355"/>
            <a:ext cx="675251" cy="34114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2EF08C-6E55-6C44-BA14-684E69B01F81}"/>
              </a:ext>
            </a:extLst>
          </p:cNvPr>
          <p:cNvSpPr txBox="1"/>
          <p:nvPr/>
        </p:nvSpPr>
        <p:spPr>
          <a:xfrm>
            <a:off x="2912010" y="4750193"/>
            <a:ext cx="675251" cy="34114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8F1687-8D02-9449-842C-412E72F84EEA}"/>
              </a:ext>
            </a:extLst>
          </p:cNvPr>
          <p:cNvSpPr txBox="1"/>
          <p:nvPr/>
        </p:nvSpPr>
        <p:spPr>
          <a:xfrm>
            <a:off x="2912010" y="5113915"/>
            <a:ext cx="675251" cy="34114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E1DF7-F85B-A44F-9DA7-85F1B11993F5}"/>
              </a:ext>
            </a:extLst>
          </p:cNvPr>
          <p:cNvSpPr txBox="1"/>
          <p:nvPr/>
        </p:nvSpPr>
        <p:spPr>
          <a:xfrm>
            <a:off x="2912010" y="5822852"/>
            <a:ext cx="675251" cy="34114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87601-D731-0D49-A023-D7D4BD87EF9F}"/>
              </a:ext>
            </a:extLst>
          </p:cNvPr>
          <p:cNvSpPr txBox="1"/>
          <p:nvPr/>
        </p:nvSpPr>
        <p:spPr>
          <a:xfrm>
            <a:off x="3689249" y="5454316"/>
            <a:ext cx="675251" cy="34114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A278-2B49-DE4C-8F6C-D149DDBF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1646"/>
          </a:xfrm>
        </p:spPr>
        <p:txBody>
          <a:bodyPr>
            <a:normAutofit/>
          </a:bodyPr>
          <a:lstStyle/>
          <a:p>
            <a:r>
              <a:rPr lang="en-US" sz="5400" b="1" dirty="0"/>
              <a:t>GREEN CLUSTER (3)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7E61F261-F388-E143-9CCD-9E10ECCDD5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62971"/>
            <a:ext cx="9601200" cy="36092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603965-9610-E84B-9DA4-9B0CCFA9410B}"/>
              </a:ext>
            </a:extLst>
          </p:cNvPr>
          <p:cNvSpPr/>
          <p:nvPr/>
        </p:nvSpPr>
        <p:spPr>
          <a:xfrm>
            <a:off x="1371599" y="1824376"/>
            <a:ext cx="6464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Coffee Shops, Hotels &amp; a variety of other venues 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A0481-4110-0D4A-B6E3-93A2D7AB7348}"/>
              </a:ext>
            </a:extLst>
          </p:cNvPr>
          <p:cNvSpPr txBox="1"/>
          <p:nvPr/>
        </p:nvSpPr>
        <p:spPr>
          <a:xfrm>
            <a:off x="3466511" y="5203288"/>
            <a:ext cx="784272" cy="37982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549F2-FE38-DB48-8E0C-9FF0F99972CC}"/>
              </a:ext>
            </a:extLst>
          </p:cNvPr>
          <p:cNvSpPr txBox="1"/>
          <p:nvPr/>
        </p:nvSpPr>
        <p:spPr>
          <a:xfrm>
            <a:off x="4211516" y="5670132"/>
            <a:ext cx="784272" cy="37982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F6108-7720-5146-8B25-5F3E17A8B035}"/>
              </a:ext>
            </a:extLst>
          </p:cNvPr>
          <p:cNvSpPr txBox="1"/>
          <p:nvPr/>
        </p:nvSpPr>
        <p:spPr>
          <a:xfrm>
            <a:off x="3427244" y="3901985"/>
            <a:ext cx="784272" cy="37982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3C83B-9AF4-994D-9900-4BE1883D7389}"/>
              </a:ext>
            </a:extLst>
          </p:cNvPr>
          <p:cNvSpPr txBox="1"/>
          <p:nvPr/>
        </p:nvSpPr>
        <p:spPr>
          <a:xfrm>
            <a:off x="8289385" y="4680439"/>
            <a:ext cx="784272" cy="37982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39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5169C-96F3-864E-9250-4ECEDE97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7578"/>
          </a:xfrm>
        </p:spPr>
        <p:txBody>
          <a:bodyPr>
            <a:normAutofit/>
          </a:bodyPr>
          <a:lstStyle/>
          <a:p>
            <a:r>
              <a:rPr lang="en-US" sz="5400" b="1" dirty="0"/>
              <a:t>ORANGE CLUSTER (4)</a:t>
            </a:r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50171B9-0AF6-F140-8FB3-1D5000082B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77038"/>
            <a:ext cx="9601200" cy="35951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FBC358-53FE-224E-8F5A-395D141536CB}"/>
              </a:ext>
            </a:extLst>
          </p:cNvPr>
          <p:cNvSpPr/>
          <p:nvPr/>
        </p:nvSpPr>
        <p:spPr>
          <a:xfrm>
            <a:off x="1371599" y="1824376"/>
            <a:ext cx="5985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Parks &amp; Grocery Stores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F11B7-FD43-824F-AF31-631BDD64AD42}"/>
              </a:ext>
            </a:extLst>
          </p:cNvPr>
          <p:cNvSpPr txBox="1"/>
          <p:nvPr/>
        </p:nvSpPr>
        <p:spPr>
          <a:xfrm>
            <a:off x="2892672" y="3887917"/>
            <a:ext cx="784272" cy="37982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1BF6F-C605-4947-86CB-1DE3CA1C244E}"/>
              </a:ext>
            </a:extLst>
          </p:cNvPr>
          <p:cNvSpPr txBox="1"/>
          <p:nvPr/>
        </p:nvSpPr>
        <p:spPr>
          <a:xfrm>
            <a:off x="2892672" y="5198796"/>
            <a:ext cx="784272" cy="37982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F175B-2994-9645-A72B-4ABAD693833C}"/>
              </a:ext>
            </a:extLst>
          </p:cNvPr>
          <p:cNvSpPr txBox="1"/>
          <p:nvPr/>
        </p:nvSpPr>
        <p:spPr>
          <a:xfrm>
            <a:off x="2892672" y="5578624"/>
            <a:ext cx="784272" cy="37982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4264E-C680-7142-B2FA-3D49802B62A6}"/>
              </a:ext>
            </a:extLst>
          </p:cNvPr>
          <p:cNvSpPr txBox="1"/>
          <p:nvPr/>
        </p:nvSpPr>
        <p:spPr>
          <a:xfrm>
            <a:off x="3676944" y="3508089"/>
            <a:ext cx="784272" cy="37982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8EA90-E1C3-C042-8586-9DB3590E081E}"/>
              </a:ext>
            </a:extLst>
          </p:cNvPr>
          <p:cNvSpPr txBox="1"/>
          <p:nvPr/>
        </p:nvSpPr>
        <p:spPr>
          <a:xfrm>
            <a:off x="5387928" y="4715567"/>
            <a:ext cx="784272" cy="37982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CFB2E-E977-7F48-98E7-1086EBE2D98A}"/>
              </a:ext>
            </a:extLst>
          </p:cNvPr>
          <p:cNvSpPr txBox="1"/>
          <p:nvPr/>
        </p:nvSpPr>
        <p:spPr>
          <a:xfrm>
            <a:off x="7870291" y="3882208"/>
            <a:ext cx="784272" cy="37982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E25B5-3950-7145-B922-89B22D3BDEAE}"/>
              </a:ext>
            </a:extLst>
          </p:cNvPr>
          <p:cNvSpPr txBox="1"/>
          <p:nvPr/>
        </p:nvSpPr>
        <p:spPr>
          <a:xfrm>
            <a:off x="7870291" y="4262036"/>
            <a:ext cx="784272" cy="37982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1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FE68E-AD5F-B245-8C8E-4753825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71" y="639704"/>
            <a:ext cx="3284560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SUMMARY</a:t>
            </a:r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469FBD-5BDF-4478-8575-336B617D9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356398"/>
              </p:ext>
            </p:extLst>
          </p:nvPr>
        </p:nvGraphicFramePr>
        <p:xfrm>
          <a:off x="4094327" y="639705"/>
          <a:ext cx="7601803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68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D082-DA5B-E94E-BF3A-FDB4E2E0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PROBLEM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748F3-11AE-5743-82F5-A37DC1918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5064" y="1670650"/>
            <a:ext cx="8257735" cy="14030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An employee must move from New York City to London to take on a new role at her company. She wants to live in a neighborhood that offers many of the same amenities as her hometown </a:t>
            </a:r>
          </a:p>
        </p:txBody>
      </p:sp>
      <p:pic>
        <p:nvPicPr>
          <p:cNvPr id="1026" name="Picture 2" descr="Travel icons set. Themed icons of London, Paris, New York and Moscow, isolated vector illustration. Travel icons set. Themed icons of London, Paris, New York and vector illustration">
            <a:extLst>
              <a:ext uri="{FF2B5EF4-FFF2-40B4-BE49-F238E27FC236}">
                <a16:creationId xmlns:a16="http://schemas.microsoft.com/office/drawing/2014/main" id="{D11D027E-653B-EA4C-B8D9-0965BC993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" r="45972" b="50000"/>
          <a:stretch/>
        </p:blipFill>
        <p:spPr bwMode="auto">
          <a:xfrm>
            <a:off x="7190572" y="3333052"/>
            <a:ext cx="3471862" cy="28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vel icons set. Themed icons of London, Paris, New York and Moscow, isolated vector illustration. Travel icons set. Themed icons of London, Paris, New York and vector illustration">
            <a:extLst>
              <a:ext uri="{FF2B5EF4-FFF2-40B4-BE49-F238E27FC236}">
                <a16:creationId xmlns:a16="http://schemas.microsoft.com/office/drawing/2014/main" id="{256EF0AC-48F0-FE47-A80C-F41047B4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3" t="54375"/>
          <a:stretch/>
        </p:blipFill>
        <p:spPr bwMode="auto">
          <a:xfrm>
            <a:off x="1872466" y="3319975"/>
            <a:ext cx="3281362" cy="28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5B7F83C-7722-0C4A-AFD6-283CC39841C0}"/>
              </a:ext>
            </a:extLst>
          </p:cNvPr>
          <p:cNvSpPr/>
          <p:nvPr/>
        </p:nvSpPr>
        <p:spPr>
          <a:xfrm>
            <a:off x="5855677" y="4485834"/>
            <a:ext cx="633046" cy="52050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Office worker female with solid fill">
            <a:extLst>
              <a:ext uri="{FF2B5EF4-FFF2-40B4-BE49-F238E27FC236}">
                <a16:creationId xmlns:a16="http://schemas.microsoft.com/office/drawing/2014/main" id="{80776848-581A-824F-9C78-553E9ACAC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6132" y="17820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4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2208-0887-4B49-BDF4-85AB7168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sz="5400" b="1"/>
              <a:t>DATA SOURCES</a:t>
            </a:r>
            <a:endParaRPr lang="en-US" sz="54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02BCA4-D79F-472D-A9F2-2501F6B615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27756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117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E23A-6679-0342-818D-3554FAE9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349572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27157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2F2A-94AA-7C44-BEA1-45551D4F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TRANSFORMING NYC DATA</a:t>
            </a:r>
          </a:p>
        </p:txBody>
      </p:sp>
      <p:pic>
        <p:nvPicPr>
          <p:cNvPr id="10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BE69627-AFA2-D34C-BCDA-847317606868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/>
        </p:blipFill>
        <p:spPr bwMode="auto">
          <a:xfrm>
            <a:off x="6805788" y="2017674"/>
            <a:ext cx="4528385" cy="35841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1B11310-212E-4C4D-A431-108E5A6DF2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38555" b="25012"/>
          <a:stretch/>
        </p:blipFill>
        <p:spPr>
          <a:xfrm>
            <a:off x="1371600" y="2017674"/>
            <a:ext cx="5210038" cy="358410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97CB76D-8D39-6741-BAB2-D0D8DE5A9A82}"/>
              </a:ext>
            </a:extLst>
          </p:cNvPr>
          <p:cNvSpPr txBox="1">
            <a:spLocks/>
          </p:cNvSpPr>
          <p:nvPr/>
        </p:nvSpPr>
        <p:spPr>
          <a:xfrm>
            <a:off x="1371600" y="5601783"/>
            <a:ext cx="5210038" cy="53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JSON File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ED3939E-8C9C-A74A-9BF1-E9E122E70D75}"/>
              </a:ext>
            </a:extLst>
          </p:cNvPr>
          <p:cNvSpPr txBox="1">
            <a:spLocks/>
          </p:cNvSpPr>
          <p:nvPr/>
        </p:nvSpPr>
        <p:spPr>
          <a:xfrm>
            <a:off x="6805787" y="5601783"/>
            <a:ext cx="4528385" cy="53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Data Frame</a:t>
            </a:r>
          </a:p>
        </p:txBody>
      </p:sp>
    </p:spTree>
    <p:extLst>
      <p:ext uri="{BB962C8B-B14F-4D97-AF65-F5344CB8AC3E}">
        <p14:creationId xmlns:p14="http://schemas.microsoft.com/office/powerpoint/2010/main" val="152400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FFE1E-C9BB-0841-8ED9-20D2127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TRANSFORMING LONDON DATA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5E4DE718-819F-EC48-9555-B147701BF1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630" t="2304" r="1295"/>
          <a:stretch/>
        </p:blipFill>
        <p:spPr>
          <a:xfrm>
            <a:off x="1266093" y="1997612"/>
            <a:ext cx="5247250" cy="3668273"/>
          </a:xfrm>
        </p:spPr>
      </p:pic>
      <p:pic>
        <p:nvPicPr>
          <p:cNvPr id="7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FF676F75-265A-FE47-A47B-23BA13A51A2D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/>
          <a:stretch/>
        </p:blipFill>
        <p:spPr bwMode="auto">
          <a:xfrm>
            <a:off x="6618850" y="1997612"/>
            <a:ext cx="4761915" cy="36682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4DC0ECF-0086-C34A-85AD-D59269D322DD}"/>
              </a:ext>
            </a:extLst>
          </p:cNvPr>
          <p:cNvSpPr txBox="1">
            <a:spLocks/>
          </p:cNvSpPr>
          <p:nvPr/>
        </p:nvSpPr>
        <p:spPr>
          <a:xfrm>
            <a:off x="1266094" y="5601783"/>
            <a:ext cx="5247250" cy="53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Wikipedia Page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1A2993A-0DC4-A74F-B3AC-66BD44B4D8B1}"/>
              </a:ext>
            </a:extLst>
          </p:cNvPr>
          <p:cNvSpPr txBox="1">
            <a:spLocks/>
          </p:cNvSpPr>
          <p:nvPr/>
        </p:nvSpPr>
        <p:spPr>
          <a:xfrm>
            <a:off x="6618849" y="5601783"/>
            <a:ext cx="4761915" cy="53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Data Frame</a:t>
            </a:r>
          </a:p>
        </p:txBody>
      </p:sp>
    </p:spTree>
    <p:extLst>
      <p:ext uri="{BB962C8B-B14F-4D97-AF65-F5344CB8AC3E}">
        <p14:creationId xmlns:p14="http://schemas.microsoft.com/office/powerpoint/2010/main" val="246342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30D6-C504-BF49-B59E-1A9FF157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MERGING DATA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9A3B6C0E-2F82-3A4B-91BD-E2F82DED46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94" y="1716258"/>
            <a:ext cx="9228405" cy="4455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7DA4C7-4078-B64B-905F-388B46CDDC02}"/>
              </a:ext>
            </a:extLst>
          </p:cNvPr>
          <p:cNvSpPr txBox="1"/>
          <p:nvPr/>
        </p:nvSpPr>
        <p:spPr>
          <a:xfrm>
            <a:off x="5201528" y="2171700"/>
            <a:ext cx="3309425" cy="10304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32DB9-FE84-0740-8671-BF910E8201A4}"/>
              </a:ext>
            </a:extLst>
          </p:cNvPr>
          <p:cNvSpPr txBox="1"/>
          <p:nvPr/>
        </p:nvSpPr>
        <p:spPr>
          <a:xfrm>
            <a:off x="5964702" y="3599134"/>
            <a:ext cx="2546251" cy="72536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14352-0484-F546-8DE5-9BFFC4CA9ACA}"/>
              </a:ext>
            </a:extLst>
          </p:cNvPr>
          <p:cNvSpPr txBox="1"/>
          <p:nvPr/>
        </p:nvSpPr>
        <p:spPr>
          <a:xfrm>
            <a:off x="6414868" y="5446836"/>
            <a:ext cx="2096086" cy="72536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6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10DD9-5D41-D642-BDAC-E1D06FFC0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MAPPING NEIGHBORHOODS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2406B-0431-F74F-B062-B536A98F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8275" y="5601783"/>
            <a:ext cx="4998669" cy="534850"/>
          </a:xfrm>
        </p:spPr>
        <p:txBody>
          <a:bodyPr/>
          <a:lstStyle/>
          <a:p>
            <a:pPr algn="ctr"/>
            <a:r>
              <a:rPr lang="en-US" sz="2400" i="1" dirty="0"/>
              <a:t>Map of New York City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D763-6F16-864D-B443-F6162CF98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7641" y="5601783"/>
            <a:ext cx="4982079" cy="534850"/>
          </a:xfrm>
        </p:spPr>
        <p:txBody>
          <a:bodyPr/>
          <a:lstStyle/>
          <a:p>
            <a:pPr algn="ctr"/>
            <a:r>
              <a:rPr lang="en-US" sz="2400" i="1" dirty="0"/>
              <a:t>Map of London 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250ED965-4742-094D-89D5-9F89C789718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75" y="1786598"/>
            <a:ext cx="5101994" cy="3967088"/>
          </a:xfrm>
          <a:prstGeom prst="rect">
            <a:avLst/>
          </a:prstGeom>
        </p:spPr>
      </p:pic>
      <p:pic>
        <p:nvPicPr>
          <p:cNvPr id="10" name="Content Placeholder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93532A4-D5C2-CC4D-A2E6-64781635ED0F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41" y="1786597"/>
            <a:ext cx="4982080" cy="39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6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B889C6-4569-1D46-A4E9-A69A2C5B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685800"/>
            <a:ext cx="9908345" cy="1485900"/>
          </a:xfrm>
        </p:spPr>
        <p:txBody>
          <a:bodyPr>
            <a:noAutofit/>
          </a:bodyPr>
          <a:lstStyle/>
          <a:p>
            <a:r>
              <a:rPr lang="en-US" sz="5400" b="1" dirty="0"/>
              <a:t>TOP VENUES BY NEIGHBORHOOD</a:t>
            </a:r>
          </a:p>
        </p:txBody>
      </p:sp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ADBD449-17BC-D846-926F-04AF5E74AC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45921"/>
            <a:ext cx="96012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5383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{06F6D555-CE75-E146-9BCF-FA01BBD8A1A1}tf10001073</Template>
  <TotalTime>161</TotalTime>
  <Words>269</Words>
  <Application>Microsoft Macintosh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Franklin Gothic Book</vt:lpstr>
      <vt:lpstr>Crop</vt:lpstr>
      <vt:lpstr>A Global World</vt:lpstr>
      <vt:lpstr>PROBLEM</vt:lpstr>
      <vt:lpstr>DATA SOURCES</vt:lpstr>
      <vt:lpstr>METHODOLOGY</vt:lpstr>
      <vt:lpstr>TRANSFORMING NYC DATA</vt:lpstr>
      <vt:lpstr>TRANSFORMING LONDON DATA</vt:lpstr>
      <vt:lpstr>MERGING DATA</vt:lpstr>
      <vt:lpstr>MAPPING NEIGHBORHOODS</vt:lpstr>
      <vt:lpstr>TOP VENUES BY NEIGHBORHOOD</vt:lpstr>
      <vt:lpstr>RESULTS</vt:lpstr>
      <vt:lpstr>MAPPING CLUSTERS</vt:lpstr>
      <vt:lpstr>RED CLUSTER (0)</vt:lpstr>
      <vt:lpstr>PURPLE CLUSTER (1)</vt:lpstr>
      <vt:lpstr>BLUE CLUSTER (2)</vt:lpstr>
      <vt:lpstr>GREEN CLUSTER (3)</vt:lpstr>
      <vt:lpstr>ORANGE CLUSTER (4)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Global World Means More Choices</dc:title>
  <dc:creator>AQSA.NAEEM@baruchmail.cuny.edu</dc:creator>
  <cp:lastModifiedBy>AQSA.NAEEM@baruchmail.cuny.edu</cp:lastModifiedBy>
  <cp:revision>19</cp:revision>
  <dcterms:created xsi:type="dcterms:W3CDTF">2021-06-25T03:32:39Z</dcterms:created>
  <dcterms:modified xsi:type="dcterms:W3CDTF">2021-06-25T06:13:53Z</dcterms:modified>
</cp:coreProperties>
</file>